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71" r:id="rId4"/>
    <p:sldId id="257" r:id="rId5"/>
    <p:sldId id="258" r:id="rId6"/>
    <p:sldId id="259" r:id="rId7"/>
    <p:sldId id="265" r:id="rId8"/>
    <p:sldId id="262" r:id="rId9"/>
    <p:sldId id="263" r:id="rId10"/>
    <p:sldId id="269" r:id="rId11"/>
    <p:sldId id="266" r:id="rId12"/>
    <p:sldId id="267" r:id="rId13"/>
    <p:sldId id="268" r:id="rId14"/>
    <p:sldId id="272" r:id="rId15"/>
  </p:sldIdLst>
  <p:sldSz cx="9144000" cy="6858000" type="screen4x3"/>
  <p:notesSz cx="6858000" cy="9144000"/>
  <p:defaultTextStyle>
    <a:defPPr>
      <a:defRPr lang="en-US"/>
    </a:defPPr>
    <a:lvl1pPr marL="0" lvl="0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lvl="1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lvl="2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lvl="3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lvl="4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lvl="5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lvl="6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lvl="7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lvl="8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40"/>
    <p:restoredTop sz="94608"/>
  </p:normalViewPr>
  <p:slideViewPr>
    <p:cSldViewPr showGuides="1">
      <p:cViewPr varScale="1">
        <p:scale>
          <a:sx n="71" d="100"/>
          <a:sy n="71" d="100"/>
        </p:scale>
        <p:origin x="-420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 showFormatting="0">
    <p:cViewPr>
      <p:scale>
        <a:sx n="66" d="100"/>
        <a:sy n="66" d="100"/>
      </p:scale>
      <p:origin x="0" y="1182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8" Type="http://schemas.openxmlformats.org/officeDocument/2006/relationships/tableStyles" Target="tableStyles.xml"/><Relationship Id="rId17" Type="http://schemas.openxmlformats.org/officeDocument/2006/relationships/viewProps" Target="viewProps.xml"/><Relationship Id="rId16" Type="http://schemas.openxmlformats.org/officeDocument/2006/relationships/presProps" Target="presProps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showMasterPhAnim="0" showMasterSp="0">
  <p:cSld name="Title Slide">
    <p:bg>
      <p:bgPr>
        <a:blipFill rotWithShape="0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3074" name="Rectangle 3073"/>
          <p:cNvSpPr/>
          <p:nvPr/>
        </p:nvSpPr>
        <p:spPr>
          <a:xfrm>
            <a:off x="0" y="0"/>
            <a:ext cx="825500" cy="6858000"/>
          </a:xfrm>
          <a:prstGeom prst="rect">
            <a:avLst/>
          </a:prstGeom>
          <a:solidFill>
            <a:schemeClr val="tx2">
              <a:alpha val="50000"/>
            </a:schemeClr>
          </a:solidFill>
          <a:ln w="9525">
            <a:noFill/>
          </a:ln>
        </p:spPr>
        <p:txBody>
          <a:bodyPr/>
          <a:p>
            <a:endParaRPr lang="en-US"/>
          </a:p>
        </p:txBody>
      </p:sp>
      <p:sp>
        <p:nvSpPr>
          <p:cNvPr id="3075" name="Title 3074"/>
          <p:cNvSpPr>
            <a:spLocks noGrp="1"/>
          </p:cNvSpPr>
          <p:nvPr>
            <p:ph type="ctrTitle"/>
          </p:nvPr>
        </p:nvSpPr>
        <p:spPr>
          <a:xfrm>
            <a:off x="685800" y="2133600"/>
            <a:ext cx="7772400" cy="1143000"/>
          </a:xfrm>
          <a:prstGeom prst="rect">
            <a:avLst/>
          </a:prstGeom>
          <a:noFill/>
          <a:ln w="9525">
            <a:noFill/>
          </a:ln>
        </p:spPr>
        <p:txBody>
          <a:bodyPr anchor="b" anchorCtr="0"/>
          <a:lstStyle>
            <a:lvl1pPr lvl="0">
              <a:defRPr/>
            </a:lvl1pPr>
          </a:lstStyle>
          <a:p>
            <a:pPr lvl="0"/>
            <a:r>
              <a:rPr dirty="0"/>
              <a:t>Click to edit Master title style</a:t>
            </a:r>
            <a:endParaRPr dirty="0"/>
          </a:p>
        </p:txBody>
      </p:sp>
      <p:sp>
        <p:nvSpPr>
          <p:cNvPr id="3076" name="Subtitle 3075"/>
          <p:cNvSpPr>
            <a:spLocks noGrp="1"/>
          </p:cNvSpPr>
          <p:nvPr>
            <p:ph type="subTitle" idx="1"/>
          </p:nvPr>
        </p:nvSpPr>
        <p:spPr>
          <a:xfrm>
            <a:off x="1447800" y="3886200"/>
            <a:ext cx="6400800" cy="1752600"/>
          </a:xfrm>
          <a:prstGeom prst="rect">
            <a:avLst/>
          </a:prstGeom>
          <a:noFill/>
          <a:ln w="9525">
            <a:noFill/>
          </a:ln>
        </p:spPr>
        <p:txBody>
          <a:bodyPr anchor="t" anchorCtr="0"/>
          <a:lstStyle>
            <a:lvl1pPr marL="0" lvl="0" indent="0" algn="ctr">
              <a:buClr>
                <a:schemeClr val="folHlink"/>
              </a:buClr>
              <a:buSzPct val="75000"/>
              <a:buFont typeface="Monotype Sorts" pitchFamily="2" charset="2"/>
              <a:buNone/>
              <a:defRPr/>
            </a:lvl1pPr>
            <a:lvl2pPr marL="457200" lvl="1" indent="0" algn="ctr">
              <a:buClr>
                <a:schemeClr val="folHlink"/>
              </a:buClr>
              <a:buSzTx/>
              <a:buFontTx/>
              <a:buNone/>
              <a:defRPr/>
            </a:lvl2pPr>
            <a:lvl3pPr marL="914400" lvl="2" indent="0" algn="ctr">
              <a:buClr>
                <a:schemeClr val="folHlink"/>
              </a:buClr>
              <a:buSzPct val="60000"/>
              <a:buFont typeface="Monotype Sorts" pitchFamily="2" charset="2"/>
              <a:buNone/>
              <a:defRPr/>
            </a:lvl3pPr>
            <a:lvl4pPr marL="1371600" lvl="3" indent="0" algn="ctr">
              <a:buClrTx/>
              <a:buSzTx/>
              <a:buFontTx/>
              <a:buNone/>
              <a:defRPr/>
            </a:lvl4pPr>
            <a:lvl5pPr marL="1828800" lvl="4" indent="0" algn="ctr">
              <a:buClr>
                <a:schemeClr val="folHlink"/>
              </a:buClr>
              <a:buSzPct val="50000"/>
              <a:buFont typeface="Monotype Sorts" pitchFamily="2" charset="2"/>
              <a:buNone/>
              <a:defRPr/>
            </a:lvl5pPr>
          </a:lstStyle>
          <a:p>
            <a:pPr lvl="0"/>
            <a:r>
              <a:rPr dirty="0"/>
              <a:t>Click to edit Master subtitle style</a:t>
            </a:r>
            <a:endParaRPr dirty="0"/>
          </a:p>
        </p:txBody>
      </p:sp>
      <p:sp>
        <p:nvSpPr>
          <p:cNvPr id="3077" name="Date Placeholder 3076"/>
          <p:cNvSpPr>
            <a:spLocks noGrp="1"/>
          </p:cNvSpPr>
          <p:nvPr>
            <p:ph type="dt" sz="half" idx="2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</a:ln>
        </p:spPr>
        <p:txBody>
          <a:bodyPr anchor="t" anchorCtr="0"/>
          <a:lstStyle>
            <a:lvl1pPr>
              <a:defRPr sz="1400">
                <a:solidFill>
                  <a:srgbClr val="CCECFF"/>
                </a:solidFill>
              </a:defRPr>
            </a:lvl1pPr>
          </a:lstStyle>
          <a:p>
            <a:pPr>
              <a:spcBef>
                <a:spcPct val="50000"/>
              </a:spcBef>
            </a:pPr>
            <a:fld id="{BB962C8B-B14F-4D97-AF65-F5344CB8AC3E}" type="datetime1">
              <a:rPr lang="en-US" dirty="0"/>
            </a:fld>
            <a:endParaRPr lang="en-US" dirty="0"/>
          </a:p>
        </p:txBody>
      </p:sp>
      <p:sp>
        <p:nvSpPr>
          <p:cNvPr id="3078" name="Footer Placeholder 3077"/>
          <p:cNvSpPr>
            <a:spLocks noGrp="1"/>
          </p:cNvSpPr>
          <p:nvPr>
            <p:ph type="ftr" sz="quarter" idx="3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</a:ln>
        </p:spPr>
        <p:txBody>
          <a:bodyPr anchor="t" anchorCtr="0"/>
          <a:lstStyle>
            <a:lvl1pPr algn="ctr">
              <a:defRPr sz="1400">
                <a:solidFill>
                  <a:srgbClr val="CCECFF"/>
                </a:solidFill>
              </a:defRPr>
            </a:lvl1pPr>
          </a:lstStyle>
          <a:p>
            <a:pPr>
              <a:spcBef>
                <a:spcPct val="50000"/>
              </a:spcBef>
            </a:pPr>
            <a:endParaRPr lang="en-US" dirty="0"/>
          </a:p>
        </p:txBody>
      </p:sp>
      <p:sp>
        <p:nvSpPr>
          <p:cNvPr id="3079" name="Slide Number Placeholder 3078"/>
          <p:cNvSpPr>
            <a:spLocks noGrp="1"/>
          </p:cNvSpPr>
          <p:nvPr>
            <p:ph type="sldNum" sz="quarter" idx="4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</a:ln>
        </p:spPr>
        <p:txBody>
          <a:bodyPr anchor="t" anchorCtr="0"/>
          <a:lstStyle>
            <a:lvl1pPr algn="r">
              <a:defRPr sz="1400">
                <a:solidFill>
                  <a:srgbClr val="CCECFF"/>
                </a:solidFill>
              </a:defRPr>
            </a:lvl1pPr>
          </a:lstStyle>
          <a:p>
            <a:pPr>
              <a:spcBef>
                <a:spcPct val="50000"/>
              </a:spcBef>
            </a:pPr>
            <a:fld id="{9A0DB2DC-4C9A-4742-B13C-FB6460FD3503}" type="slidenum">
              <a:rPr lang="en-US" dirty="0"/>
            </a:fld>
            <a:endParaRPr lang="en-US" dirty="0"/>
          </a:p>
        </p:txBody>
      </p:sp>
      <p:sp>
        <p:nvSpPr>
          <p:cNvPr id="3080" name="Rectangle 3079"/>
          <p:cNvSpPr/>
          <p:nvPr/>
        </p:nvSpPr>
        <p:spPr>
          <a:xfrm>
            <a:off x="0" y="3543300"/>
            <a:ext cx="3343275" cy="122238"/>
          </a:xfrm>
          <a:prstGeom prst="rect">
            <a:avLst/>
          </a:prstGeom>
          <a:solidFill>
            <a:schemeClr val="bg2">
              <a:alpha val="50000"/>
            </a:schemeClr>
          </a:solidFill>
          <a:ln w="9525">
            <a:noFill/>
          </a:ln>
        </p:spPr>
        <p:txBody>
          <a:bodyPr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500"/>
                            </p:stCondLst>
                            <p:childTnLst>
                              <p:par>
                                <p:cTn id="9" presetID="22" presetClass="entr" presetSubtype="2" fill="hold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" dur="500"/>
                                        <p:tgtEl>
                                          <p:spTgt spid="30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>
              <a:spcBef>
                <a:spcPct val="50000"/>
              </a:spcBef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>
              <a:spcBef>
                <a:spcPct val="50000"/>
              </a:spcBef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>
              <a:spcBef>
                <a:spcPct val="50000"/>
              </a:spcBef>
            </a:pPr>
            <a:fld id="{9A0DB2DC-4C9A-4742-B13C-FB6460FD3503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00800" y="457200"/>
            <a:ext cx="2057400" cy="5638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8600" y="457200"/>
            <a:ext cx="6052930" cy="5638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>
              <a:spcBef>
                <a:spcPct val="50000"/>
              </a:spcBef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>
              <a:spcBef>
                <a:spcPct val="50000"/>
              </a:spcBef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>
              <a:spcBef>
                <a:spcPct val="50000"/>
              </a:spcBef>
            </a:pPr>
            <a:fld id="{9A0DB2DC-4C9A-4742-B13C-FB6460FD3503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>
              <a:spcBef>
                <a:spcPct val="50000"/>
              </a:spcBef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>
              <a:spcBef>
                <a:spcPct val="50000"/>
              </a:spcBef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>
              <a:spcBef>
                <a:spcPct val="50000"/>
              </a:spcBef>
            </a:pPr>
            <a:fld id="{9A0DB2DC-4C9A-4742-B13C-FB6460FD3503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>
              <a:spcBef>
                <a:spcPct val="50000"/>
              </a:spcBef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>
              <a:spcBef>
                <a:spcPct val="50000"/>
              </a:spcBef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>
              <a:spcBef>
                <a:spcPct val="50000"/>
              </a:spcBef>
            </a:pPr>
            <a:fld id="{9A0DB2DC-4C9A-4742-B13C-FB6460FD3503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08476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9724" y="1981200"/>
            <a:ext cx="3808476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>
              <a:spcBef>
                <a:spcPct val="50000"/>
              </a:spcBef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>
              <a:spcBef>
                <a:spcPct val="50000"/>
              </a:spcBef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>
              <a:spcBef>
                <a:spcPct val="50000"/>
              </a:spcBef>
            </a:pPr>
            <a:fld id="{9A0DB2DC-4C9A-4742-B13C-FB6460FD3503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1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1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>
              <a:spcBef>
                <a:spcPct val="50000"/>
              </a:spcBef>
            </a:pP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>
              <a:spcBef>
                <a:spcPct val="50000"/>
              </a:spcBef>
            </a:pP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>
              <a:spcBef>
                <a:spcPct val="50000"/>
              </a:spcBef>
            </a:pPr>
            <a:fld id="{9A0DB2DC-4C9A-4742-B13C-FB6460FD3503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>
              <a:spcBef>
                <a:spcPct val="50000"/>
              </a:spcBef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>
              <a:spcBef>
                <a:spcPct val="50000"/>
              </a:spcBef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>
              <a:spcBef>
                <a:spcPct val="50000"/>
              </a:spcBef>
            </a:pPr>
            <a:fld id="{9A0DB2DC-4C9A-4742-B13C-FB6460FD3503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>
              <a:spcBef>
                <a:spcPct val="50000"/>
              </a:spcBef>
            </a:pP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>
              <a:spcBef>
                <a:spcPct val="50000"/>
              </a:spcBef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>
              <a:spcBef>
                <a:spcPct val="50000"/>
              </a:spcBef>
            </a:pPr>
            <a:fld id="{9A0DB2DC-4C9A-4742-B13C-FB6460FD3503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5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>
              <a:spcBef>
                <a:spcPct val="50000"/>
              </a:spcBef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>
              <a:spcBef>
                <a:spcPct val="50000"/>
              </a:spcBef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>
              <a:spcBef>
                <a:spcPct val="50000"/>
              </a:spcBef>
            </a:pPr>
            <a:fld id="{9A0DB2DC-4C9A-4742-B13C-FB6460FD3503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5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>
              <a:spcBef>
                <a:spcPct val="50000"/>
              </a:spcBef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>
              <a:spcBef>
                <a:spcPct val="50000"/>
              </a:spcBef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>
              <a:spcBef>
                <a:spcPct val="50000"/>
              </a:spcBef>
            </a:pPr>
            <a:fld id="{9A0DB2DC-4C9A-4742-B13C-FB6460FD3503}" type="slidenum">
              <a:rPr lang="en-US" dirty="0"/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image" Target="../media/image1.jpeg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2050" name="Title 2049"/>
          <p:cNvSpPr>
            <a:spLocks noGrp="1"/>
          </p:cNvSpPr>
          <p:nvPr>
            <p:ph type="title"/>
          </p:nvPr>
        </p:nvSpPr>
        <p:spPr>
          <a:xfrm>
            <a:off x="228600" y="457200"/>
            <a:ext cx="7772400" cy="1143000"/>
          </a:xfrm>
          <a:prstGeom prst="rect">
            <a:avLst/>
          </a:prstGeom>
          <a:noFill/>
          <a:ln w="9525">
            <a:noFill/>
          </a:ln>
        </p:spPr>
        <p:txBody>
          <a:bodyPr anchor="b" anchorCtr="0"/>
          <a:p>
            <a:pPr lvl="0"/>
            <a:r>
              <a:rPr dirty="0"/>
              <a:t>Click to edit Master title style</a:t>
            </a:r>
            <a:endParaRPr dirty="0"/>
          </a:p>
        </p:txBody>
      </p:sp>
      <p:sp>
        <p:nvSpPr>
          <p:cNvPr id="2051" name="Text Placeholder 2050"/>
          <p:cNvSpPr>
            <a:spLocks noGrp="1"/>
          </p:cNvSpPr>
          <p:nvPr>
            <p:ph type="body" idx="1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rPr dirty="0"/>
              <a:t>Click to edit Master text styles</a:t>
            </a:r>
            <a:endParaRPr dirty="0"/>
          </a:p>
          <a:p>
            <a:pPr lvl="1"/>
            <a:r>
              <a:rPr dirty="0"/>
              <a:t>Second level</a:t>
            </a:r>
            <a:endParaRPr dirty="0"/>
          </a:p>
          <a:p>
            <a:pPr lvl="2"/>
            <a:r>
              <a:rPr dirty="0"/>
              <a:t>Third level</a:t>
            </a:r>
            <a:endParaRPr dirty="0"/>
          </a:p>
          <a:p>
            <a:pPr lvl="3"/>
            <a:r>
              <a:rPr dirty="0"/>
              <a:t>Fourth level</a:t>
            </a:r>
            <a:endParaRPr dirty="0"/>
          </a:p>
          <a:p>
            <a:pPr lvl="4"/>
            <a:r>
              <a:rPr dirty="0"/>
              <a:t>Fifth level</a:t>
            </a:r>
            <a:endParaRPr dirty="0"/>
          </a:p>
        </p:txBody>
      </p:sp>
      <p:sp>
        <p:nvSpPr>
          <p:cNvPr id="2052" name="Date Placeholder 2051"/>
          <p:cNvSpPr>
            <a:spLocks noGrp="1"/>
          </p:cNvSpPr>
          <p:nvPr>
            <p:ph type="dt" sz="half" idx="2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>
              <a:defRPr sz="1400"/>
            </a:lvl1pPr>
          </a:lstStyle>
          <a:p>
            <a:pPr lvl="0">
              <a:spcBef>
                <a:spcPct val="50000"/>
              </a:spcBef>
            </a:pPr>
            <a:endParaRPr lang="en-US" dirty="0"/>
          </a:p>
        </p:txBody>
      </p:sp>
      <p:sp>
        <p:nvSpPr>
          <p:cNvPr id="2053" name="Footer Placeholder 2052"/>
          <p:cNvSpPr>
            <a:spLocks noGrp="1"/>
          </p:cNvSpPr>
          <p:nvPr>
            <p:ph type="ftr" sz="quarter" idx="3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ctr">
              <a:defRPr sz="1400"/>
            </a:lvl1pPr>
          </a:lstStyle>
          <a:p>
            <a:pPr lvl="0">
              <a:spcBef>
                <a:spcPct val="50000"/>
              </a:spcBef>
            </a:pPr>
            <a:endParaRPr lang="en-US" dirty="0"/>
          </a:p>
        </p:txBody>
      </p:sp>
      <p:sp>
        <p:nvSpPr>
          <p:cNvPr id="2054" name="Slide Number Placeholder 2053"/>
          <p:cNvSpPr>
            <a:spLocks noGrp="1"/>
          </p:cNvSpPr>
          <p:nvPr>
            <p:ph type="sldNum" sz="quarter" idx="4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r">
              <a:defRPr sz="1400"/>
            </a:lvl1pPr>
          </a:lstStyle>
          <a:p>
            <a:pPr lvl="0">
              <a:spcBef>
                <a:spcPct val="50000"/>
              </a:spcBef>
            </a:pPr>
            <a:fld id="{9A0DB2DC-4C9A-4742-B13C-FB6460FD3503}" type="slidenum">
              <a:rPr lang="en-US" dirty="0"/>
            </a:fld>
            <a:endParaRPr lang="en-US" dirty="0"/>
          </a:p>
        </p:txBody>
      </p:sp>
      <p:sp>
        <p:nvSpPr>
          <p:cNvPr id="2055" name="Rectangle 2054"/>
          <p:cNvSpPr/>
          <p:nvPr/>
        </p:nvSpPr>
        <p:spPr>
          <a:xfrm>
            <a:off x="0" y="1638300"/>
            <a:ext cx="3343275" cy="122238"/>
          </a:xfrm>
          <a:prstGeom prst="rect">
            <a:avLst/>
          </a:prstGeom>
          <a:solidFill>
            <a:schemeClr val="bg2">
              <a:alpha val="50000"/>
            </a:schemeClr>
          </a:solidFill>
          <a:ln w="9525">
            <a:noFill/>
          </a:ln>
        </p:spPr>
        <p:txBody>
          <a:bodyPr/>
          <a:p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20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  <p:hf sldNum="0" hdr="0" ftr="0" dt="0"/>
  <p:txStyles>
    <p:titleStyle>
      <a:lvl1pPr marL="0" lvl="0" indent="0" algn="ctr" defTabSz="914400" rtl="0" eaLnBrk="0" fontAlgn="base" latinLnBrk="0" hangingPunct="0">
        <a:lnSpc>
          <a:spcPct val="100000"/>
        </a:lnSpc>
        <a:spcBef>
          <a:spcPct val="0"/>
        </a:spcBef>
        <a:spcAft>
          <a:spcPct val="0"/>
        </a:spcAft>
        <a:buNone/>
        <a:defRPr sz="4400" b="0" i="0" u="none" kern="1200" baseline="0">
          <a:solidFill>
            <a:schemeClr val="tx2"/>
          </a:solidFill>
          <a:effectLst>
            <a:outerShdw blurRad="38100" dist="38100" dir="2700000">
              <a:srgbClr val="000000"/>
            </a:outerShdw>
          </a:effectLst>
          <a:latin typeface="+mj-lt"/>
          <a:ea typeface="+mj-ea"/>
          <a:cs typeface="+mj-cs"/>
        </a:defRPr>
      </a:lvl1pPr>
    </p:titleStyle>
    <p:bodyStyle>
      <a:lvl1pPr marL="342900" lvl="0" indent="-342900" algn="l" defTabSz="914400" rtl="0" eaLnBrk="0" fontAlgn="base" latinLnBrk="0" hangingPunct="0">
        <a:lnSpc>
          <a:spcPct val="100000"/>
        </a:lnSpc>
        <a:spcBef>
          <a:spcPct val="20000"/>
        </a:spcBef>
        <a:spcAft>
          <a:spcPct val="0"/>
        </a:spcAft>
        <a:buClr>
          <a:schemeClr val="folHlink"/>
        </a:buClr>
        <a:buSzPct val="75000"/>
        <a:buFont typeface="Monotype Sorts" pitchFamily="2" charset="2"/>
        <a:buChar char="n"/>
        <a:defRPr sz="3200" b="0" i="0" u="none" kern="1200" baseline="0">
          <a:solidFill>
            <a:schemeClr val="tx1"/>
          </a:solidFill>
          <a:effectLst>
            <a:outerShdw blurRad="38100" dist="38100" dir="2700000">
              <a:srgbClr val="000000"/>
            </a:outerShdw>
          </a:effectLst>
          <a:latin typeface="+mn-lt"/>
          <a:ea typeface="+mn-ea"/>
          <a:cs typeface="+mn-cs"/>
        </a:defRPr>
      </a:lvl1pPr>
      <a:lvl2pPr marL="742950" lvl="1" indent="-285750" algn="l" defTabSz="914400" rtl="0" eaLnBrk="0" fontAlgn="base" latinLnBrk="0" hangingPunct="0">
        <a:lnSpc>
          <a:spcPct val="100000"/>
        </a:lnSpc>
        <a:spcBef>
          <a:spcPct val="20000"/>
        </a:spcBef>
        <a:spcAft>
          <a:spcPct val="0"/>
        </a:spcAft>
        <a:buClr>
          <a:schemeClr val="folHlink"/>
        </a:buClr>
        <a:buSzTx/>
        <a:buFontTx/>
        <a:buChar char="–"/>
        <a:defRPr sz="2800" b="0" i="0" u="none" kern="1200" baseline="0">
          <a:solidFill>
            <a:schemeClr val="tx1"/>
          </a:solidFill>
          <a:effectLst>
            <a:outerShdw blurRad="38100" dist="38100" dir="2700000">
              <a:srgbClr val="000000"/>
            </a:outerShdw>
          </a:effectLst>
          <a:latin typeface="+mn-lt"/>
          <a:ea typeface="+mn-ea"/>
          <a:cs typeface="+mn-cs"/>
        </a:defRPr>
      </a:lvl2pPr>
      <a:lvl3pPr marL="1143000" lvl="2" indent="-228600" algn="l" defTabSz="914400" rtl="0" eaLnBrk="0" fontAlgn="base" latinLnBrk="0" hangingPunct="0">
        <a:lnSpc>
          <a:spcPct val="100000"/>
        </a:lnSpc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Monotype Sorts" pitchFamily="2" charset="2"/>
        <a:buChar char="n"/>
        <a:defRPr sz="2400" b="0" i="0" u="none" kern="1200" baseline="0">
          <a:solidFill>
            <a:schemeClr val="tx1"/>
          </a:solidFill>
          <a:effectLst>
            <a:outerShdw blurRad="38100" dist="38100" dir="2700000">
              <a:srgbClr val="000000"/>
            </a:outerShdw>
          </a:effectLst>
          <a:latin typeface="+mn-lt"/>
          <a:ea typeface="+mn-ea"/>
          <a:cs typeface="+mn-cs"/>
        </a:defRPr>
      </a:lvl3pPr>
      <a:lvl4pPr marL="1600200" lvl="3" indent="-228600" algn="l" defTabSz="914400" rtl="0" eaLnBrk="0" fontAlgn="base" latinLnBrk="0" hangingPunct="0">
        <a:lnSpc>
          <a:spcPct val="100000"/>
        </a:lnSpc>
        <a:spcBef>
          <a:spcPct val="20000"/>
        </a:spcBef>
        <a:spcAft>
          <a:spcPct val="0"/>
        </a:spcAft>
        <a:buSzTx/>
        <a:buFontTx/>
        <a:buChar char="–"/>
        <a:defRPr sz="2000" b="0" i="0" u="none" kern="1200" baseline="0">
          <a:solidFill>
            <a:schemeClr val="tx1"/>
          </a:solidFill>
          <a:effectLst>
            <a:outerShdw blurRad="38100" dist="38100" dir="2700000">
              <a:srgbClr val="000000"/>
            </a:outerShdw>
          </a:effectLst>
          <a:latin typeface="+mn-lt"/>
          <a:ea typeface="+mn-ea"/>
          <a:cs typeface="+mn-cs"/>
        </a:defRPr>
      </a:lvl4pPr>
      <a:lvl5pPr marL="2057400" lvl="4" indent="-228600" algn="l" defTabSz="914400" rtl="0" eaLnBrk="0" fontAlgn="base" latinLnBrk="0" hangingPunct="0">
        <a:lnSpc>
          <a:spcPct val="100000"/>
        </a:lnSpc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Monotype Sorts" pitchFamily="2" charset="2"/>
        <a:buChar char="n"/>
        <a:defRPr sz="2000" b="0" i="0" u="none" kern="1200" baseline="0">
          <a:solidFill>
            <a:schemeClr val="tx1"/>
          </a:solidFill>
          <a:effectLst>
            <a:outerShdw blurRad="38100" dist="38100" dir="2700000">
              <a:srgbClr val="000000"/>
            </a:outerShdw>
          </a:effectLst>
          <a:latin typeface="+mn-lt"/>
          <a:ea typeface="+mn-ea"/>
          <a:cs typeface="+mn-cs"/>
        </a:defRPr>
      </a:lvl5pPr>
      <a:lvl6pPr marL="2514600" lvl="5" indent="-228600" algn="l" defTabSz="914400" rtl="0" eaLnBrk="0" fontAlgn="base" latinLnBrk="0" hangingPunct="0">
        <a:lnSpc>
          <a:spcPct val="100000"/>
        </a:lnSpc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Monotype Sorts" pitchFamily="2" charset="2"/>
        <a:buChar char="n"/>
        <a:defRPr sz="2000" b="0" i="0" u="none" kern="1200" baseline="0">
          <a:solidFill>
            <a:schemeClr val="tx1"/>
          </a:solidFill>
          <a:effectLst>
            <a:outerShdw blurRad="38100" dist="38100" dir="2700000">
              <a:srgbClr val="000000"/>
            </a:outerShdw>
          </a:effectLst>
          <a:latin typeface="+mn-lt"/>
          <a:ea typeface="+mn-ea"/>
          <a:cs typeface="+mn-cs"/>
        </a:defRPr>
      </a:lvl6pPr>
      <a:lvl7pPr marL="2971800" lvl="6" indent="-228600" algn="l" defTabSz="914400" rtl="0" eaLnBrk="0" fontAlgn="base" latinLnBrk="0" hangingPunct="0">
        <a:lnSpc>
          <a:spcPct val="100000"/>
        </a:lnSpc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Monotype Sorts" pitchFamily="2" charset="2"/>
        <a:buChar char="n"/>
        <a:defRPr sz="2000" b="0" i="0" u="none" kern="1200" baseline="0">
          <a:solidFill>
            <a:schemeClr val="tx1"/>
          </a:solidFill>
          <a:effectLst>
            <a:outerShdw blurRad="38100" dist="38100" dir="2700000">
              <a:srgbClr val="000000"/>
            </a:outerShdw>
          </a:effectLst>
          <a:latin typeface="+mn-lt"/>
          <a:ea typeface="+mn-ea"/>
          <a:cs typeface="+mn-cs"/>
        </a:defRPr>
      </a:lvl7pPr>
      <a:lvl8pPr marL="3429000" lvl="7" indent="-228600" algn="l" defTabSz="914400" rtl="0" eaLnBrk="0" fontAlgn="base" latinLnBrk="0" hangingPunct="0">
        <a:lnSpc>
          <a:spcPct val="100000"/>
        </a:lnSpc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Monotype Sorts" pitchFamily="2" charset="2"/>
        <a:buChar char="n"/>
        <a:defRPr sz="2000" b="0" i="0" u="none" kern="1200" baseline="0">
          <a:solidFill>
            <a:schemeClr val="tx1"/>
          </a:solidFill>
          <a:effectLst>
            <a:outerShdw blurRad="38100" dist="38100" dir="2700000">
              <a:srgbClr val="000000"/>
            </a:outerShdw>
          </a:effectLst>
          <a:latin typeface="+mn-lt"/>
          <a:ea typeface="+mn-ea"/>
          <a:cs typeface="+mn-cs"/>
        </a:defRPr>
      </a:lvl8pPr>
      <a:lvl9pPr marL="3886200" lvl="8" indent="-228600" algn="l" defTabSz="914400" rtl="0" eaLnBrk="0" fontAlgn="base" latinLnBrk="0" hangingPunct="0">
        <a:lnSpc>
          <a:spcPct val="100000"/>
        </a:lnSpc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Monotype Sorts" pitchFamily="2" charset="2"/>
        <a:buChar char="n"/>
        <a:defRPr sz="2000" b="0" i="0" u="none" kern="1200" baseline="0">
          <a:solidFill>
            <a:schemeClr val="tx1"/>
          </a:solidFill>
          <a:effectLst>
            <a:outerShdw blurRad="38100" dist="38100" dir="2700000">
              <a:srgbClr val="000000"/>
            </a:outerShdw>
          </a:effectLst>
          <a:latin typeface="+mn-lt"/>
          <a:ea typeface="+mn-ea"/>
          <a:cs typeface="+mn-cs"/>
        </a:defRPr>
      </a:lvl9pPr>
    </p:bodyStyle>
    <p:otherStyle>
      <a:lvl1pPr marL="0" lvl="0" indent="0" algn="l" defTabSz="914400" rtl="0" eaLnBrk="0" fontAlgn="base" latinLnBrk="0" hangingPunct="0">
        <a:lnSpc>
          <a:spcPct val="100000"/>
        </a:lnSpc>
        <a:spcBef>
          <a:spcPct val="0"/>
        </a:spcBef>
        <a:spcAft>
          <a:spcPct val="0"/>
        </a:spcAft>
        <a:buNone/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lvl="1" indent="0" algn="l" defTabSz="914400" rtl="0" eaLnBrk="0" fontAlgn="base" latinLnBrk="0" hangingPunct="0">
        <a:lnSpc>
          <a:spcPct val="100000"/>
        </a:lnSpc>
        <a:spcBef>
          <a:spcPct val="0"/>
        </a:spcBef>
        <a:spcAft>
          <a:spcPct val="0"/>
        </a:spcAft>
        <a:buNone/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914400" lvl="2" indent="0" algn="l" defTabSz="914400" rtl="0" eaLnBrk="0" fontAlgn="base" latinLnBrk="0" hangingPunct="0">
        <a:lnSpc>
          <a:spcPct val="100000"/>
        </a:lnSpc>
        <a:spcBef>
          <a:spcPct val="0"/>
        </a:spcBef>
        <a:spcAft>
          <a:spcPct val="0"/>
        </a:spcAft>
        <a:buNone/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371600" lvl="3" indent="0" algn="l" defTabSz="914400" rtl="0" eaLnBrk="0" fontAlgn="base" latinLnBrk="0" hangingPunct="0">
        <a:lnSpc>
          <a:spcPct val="100000"/>
        </a:lnSpc>
        <a:spcBef>
          <a:spcPct val="0"/>
        </a:spcBef>
        <a:spcAft>
          <a:spcPct val="0"/>
        </a:spcAft>
        <a:buNone/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1828800" lvl="4" indent="0" algn="l" defTabSz="914400" rtl="0" eaLnBrk="0" fontAlgn="base" latinLnBrk="0" hangingPunct="0">
        <a:lnSpc>
          <a:spcPct val="100000"/>
        </a:lnSpc>
        <a:spcBef>
          <a:spcPct val="0"/>
        </a:spcBef>
        <a:spcAft>
          <a:spcPct val="0"/>
        </a:spcAft>
        <a:buNone/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286000" lvl="5" indent="0" algn="l" defTabSz="914400" rtl="0" eaLnBrk="0" fontAlgn="base" latinLnBrk="0" hangingPunct="0">
        <a:lnSpc>
          <a:spcPct val="100000"/>
        </a:lnSpc>
        <a:spcBef>
          <a:spcPct val="0"/>
        </a:spcBef>
        <a:spcAft>
          <a:spcPct val="0"/>
        </a:spcAft>
        <a:buNone/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743200" lvl="6" indent="0" algn="l" defTabSz="914400" rtl="0" eaLnBrk="0" fontAlgn="base" latinLnBrk="0" hangingPunct="0">
        <a:lnSpc>
          <a:spcPct val="100000"/>
        </a:lnSpc>
        <a:spcBef>
          <a:spcPct val="0"/>
        </a:spcBef>
        <a:spcAft>
          <a:spcPct val="0"/>
        </a:spcAft>
        <a:buNone/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200400" lvl="7" indent="0" algn="l" defTabSz="914400" rtl="0" eaLnBrk="0" fontAlgn="base" latinLnBrk="0" hangingPunct="0">
        <a:lnSpc>
          <a:spcPct val="100000"/>
        </a:lnSpc>
        <a:spcBef>
          <a:spcPct val="0"/>
        </a:spcBef>
        <a:spcAft>
          <a:spcPct val="0"/>
        </a:spcAft>
        <a:buNone/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657600" lvl="8" indent="0" algn="l" defTabSz="914400" rtl="0" eaLnBrk="0" fontAlgn="base" latinLnBrk="0" hangingPunct="0">
        <a:lnSpc>
          <a:spcPct val="100000"/>
        </a:lnSpc>
        <a:spcBef>
          <a:spcPct val="0"/>
        </a:spcBef>
        <a:spcAft>
          <a:spcPct val="0"/>
        </a:spcAft>
        <a:buNone/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098" name="Title 4097"/>
          <p:cNvSpPr>
            <a:spLocks noGrp="1"/>
          </p:cNvSpPr>
          <p:nvPr>
            <p:ph type="ctrTitle"/>
          </p:nvPr>
        </p:nvSpPr>
        <p:spPr>
          <a:ln/>
        </p:spPr>
        <p:txBody>
          <a:bodyPr anchor="b" anchorCtr="0"/>
          <a:p>
            <a:pPr defTabSz="914400">
              <a:buNone/>
            </a:pPr>
            <a:r>
              <a:rPr sz="5400" kern="1200" baseline="0">
                <a:latin typeface="Tahoma" pitchFamily="34" charset="0"/>
              </a:rPr>
              <a:t>Math Flash</a:t>
            </a:r>
            <a:br>
              <a:rPr sz="5400" kern="1200" baseline="0">
                <a:latin typeface="Tahoma" pitchFamily="34" charset="0"/>
              </a:rPr>
            </a:br>
            <a:r>
              <a:rPr sz="5400" kern="1200" baseline="0">
                <a:latin typeface="Tahoma" pitchFamily="34" charset="0"/>
              </a:rPr>
              <a:t>Fractions III</a:t>
            </a:r>
            <a:endParaRPr kern="1200" baseline="0">
              <a:latin typeface="Tahoma" pitchFamily="34" charset="0"/>
            </a:endParaRPr>
          </a:p>
        </p:txBody>
      </p:sp>
      <p:sp>
        <p:nvSpPr>
          <p:cNvPr id="4099" name="Subtitle 4098"/>
          <p:cNvSpPr>
            <a:spLocks noGrp="1"/>
          </p:cNvSpPr>
          <p:nvPr>
            <p:ph type="subTitle" idx="1"/>
          </p:nvPr>
        </p:nvSpPr>
        <p:spPr>
          <a:ln/>
        </p:spPr>
        <p:txBody>
          <a:bodyPr anchor="t" anchorCtr="0"/>
          <a:p>
            <a:pPr defTabSz="914400">
              <a:buSzPct val="75000"/>
            </a:pPr>
            <a:r>
              <a:rPr sz="4000" kern="1200" baseline="0">
                <a:latin typeface="Tahoma" pitchFamily="34" charset="0"/>
              </a:rPr>
              <a:t>By Monica Yuskaitis</a:t>
            </a:r>
            <a:endParaRPr sz="4000" kern="1200" baseline="0">
              <a:latin typeface="Tahoma" pitchFamily="34" charset="0"/>
            </a:endParaRPr>
          </a:p>
        </p:txBody>
      </p:sp>
    </p:spTree>
  </p:cSld>
  <p:clrMapOvr>
    <a:masterClrMapping/>
  </p:clrMapOvr>
  <p:transition advTm="7968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4338" name="Title 14337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66800"/>
          </a:xfrm>
          <a:ln/>
        </p:spPr>
        <p:txBody>
          <a:bodyPr anchor="b" anchorCtr="0"/>
          <a:p>
            <a:r>
              <a:t>Which is greater 3/5 or 1 whole?</a:t>
            </a:r>
          </a:p>
        </p:txBody>
      </p:sp>
      <p:sp>
        <p:nvSpPr>
          <p:cNvPr id="14339" name="Oval 14338"/>
          <p:cNvSpPr/>
          <p:nvPr/>
        </p:nvSpPr>
        <p:spPr>
          <a:xfrm>
            <a:off x="4876800" y="2133600"/>
            <a:ext cx="3886200" cy="3733800"/>
          </a:xfrm>
          <a:prstGeom prst="ellipse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p>
            <a:endParaRPr lang="en-GB" altLang="x-none" dirty="0">
              <a:latin typeface="Tahoma" pitchFamily="34" charset="0"/>
            </a:endParaRPr>
          </a:p>
        </p:txBody>
      </p:sp>
      <p:sp>
        <p:nvSpPr>
          <p:cNvPr id="14340" name="Straight Connector 14339"/>
          <p:cNvSpPr/>
          <p:nvPr/>
        </p:nvSpPr>
        <p:spPr>
          <a:xfrm>
            <a:off x="6858000" y="2133600"/>
            <a:ext cx="0" cy="1828800"/>
          </a:xfrm>
          <a:prstGeom prst="line">
            <a:avLst/>
          </a:prstGeom>
          <a:ln w="57150" cap="flat" cmpd="sng">
            <a:solidFill>
              <a:schemeClr val="bg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14341" name="Text Box 14340"/>
          <p:cNvSpPr txBox="1"/>
          <p:nvPr/>
        </p:nvSpPr>
        <p:spPr>
          <a:xfrm>
            <a:off x="685800" y="3578225"/>
            <a:ext cx="1452563" cy="91440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5400" b="1">
                <a:latin typeface="Tahoma" pitchFamily="34" charset="0"/>
              </a:rPr>
              <a:t>3/5</a:t>
            </a:r>
          </a:p>
        </p:txBody>
      </p:sp>
      <p:sp>
        <p:nvSpPr>
          <p:cNvPr id="14342" name="Straight Connector 14341"/>
          <p:cNvSpPr/>
          <p:nvPr/>
        </p:nvSpPr>
        <p:spPr>
          <a:xfrm flipV="1">
            <a:off x="5638800" y="3962400"/>
            <a:ext cx="1219200" cy="1524000"/>
          </a:xfrm>
          <a:prstGeom prst="line">
            <a:avLst/>
          </a:prstGeom>
          <a:ln w="57150" cap="flat" cmpd="sng">
            <a:solidFill>
              <a:schemeClr val="bg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14343" name="Text Box 14342"/>
          <p:cNvSpPr txBox="1"/>
          <p:nvPr/>
        </p:nvSpPr>
        <p:spPr>
          <a:xfrm>
            <a:off x="5181600" y="4114800"/>
            <a:ext cx="1136650" cy="7016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4000">
                <a:solidFill>
                  <a:schemeClr val="bg1"/>
                </a:solidFill>
                <a:latin typeface="Tahoma" pitchFamily="34" charset="0"/>
              </a:rPr>
              <a:t>1/5</a:t>
            </a:r>
            <a:endParaRPr sz="4000">
              <a:solidFill>
                <a:schemeClr val="bg1"/>
              </a:solidFill>
              <a:latin typeface="Tahoma" pitchFamily="34" charset="0"/>
            </a:endParaRPr>
          </a:p>
        </p:txBody>
      </p:sp>
      <p:sp>
        <p:nvSpPr>
          <p:cNvPr id="14345" name="Straight Connector 14344"/>
          <p:cNvSpPr/>
          <p:nvPr/>
        </p:nvSpPr>
        <p:spPr>
          <a:xfrm>
            <a:off x="6858000" y="3962400"/>
            <a:ext cx="1143000" cy="1524000"/>
          </a:xfrm>
          <a:prstGeom prst="line">
            <a:avLst/>
          </a:prstGeom>
          <a:ln w="57150" cap="flat" cmpd="sng">
            <a:solidFill>
              <a:schemeClr val="bg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14347" name="Straight Connector 14346"/>
          <p:cNvSpPr/>
          <p:nvPr/>
        </p:nvSpPr>
        <p:spPr>
          <a:xfrm>
            <a:off x="5029200" y="3276600"/>
            <a:ext cx="1828800" cy="685800"/>
          </a:xfrm>
          <a:prstGeom prst="line">
            <a:avLst/>
          </a:prstGeom>
          <a:ln w="57150" cap="flat" cmpd="sng">
            <a:solidFill>
              <a:schemeClr val="bg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14348" name="Text Box 14347"/>
          <p:cNvSpPr txBox="1"/>
          <p:nvPr/>
        </p:nvSpPr>
        <p:spPr>
          <a:xfrm>
            <a:off x="5791200" y="2514600"/>
            <a:ext cx="933450" cy="106680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pPr>
              <a:spcBef>
                <a:spcPct val="50000"/>
              </a:spcBef>
            </a:pPr>
            <a:r>
              <a:rPr sz="4000">
                <a:solidFill>
                  <a:schemeClr val="bg1"/>
                </a:solidFill>
                <a:latin typeface="Tahoma" pitchFamily="34" charset="0"/>
              </a:rPr>
              <a:t>1/5</a:t>
            </a:r>
            <a:endParaRPr sz="4000">
              <a:solidFill>
                <a:schemeClr val="bg1"/>
              </a:solidFill>
              <a:latin typeface="Tahoma" pitchFamily="34" charset="0"/>
            </a:endParaRPr>
          </a:p>
          <a:p/>
        </p:txBody>
      </p:sp>
      <p:sp>
        <p:nvSpPr>
          <p:cNvPr id="14350" name="Text Box 14349"/>
          <p:cNvSpPr txBox="1"/>
          <p:nvPr/>
        </p:nvSpPr>
        <p:spPr>
          <a:xfrm>
            <a:off x="6324600" y="4648200"/>
            <a:ext cx="933450" cy="106680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pPr>
              <a:spcBef>
                <a:spcPct val="50000"/>
              </a:spcBef>
            </a:pPr>
            <a:r>
              <a:rPr sz="4000">
                <a:solidFill>
                  <a:schemeClr val="bg1"/>
                </a:solidFill>
                <a:latin typeface="Tahoma" pitchFamily="34" charset="0"/>
              </a:rPr>
              <a:t>1/5</a:t>
            </a:r>
            <a:endParaRPr sz="4000">
              <a:solidFill>
                <a:schemeClr val="bg1"/>
              </a:solidFill>
              <a:latin typeface="Tahoma" pitchFamily="34" charset="0"/>
            </a:endParaRPr>
          </a:p>
          <a:p/>
        </p:txBody>
      </p:sp>
      <p:sp>
        <p:nvSpPr>
          <p:cNvPr id="14351" name="Text Box 14350"/>
          <p:cNvSpPr txBox="1"/>
          <p:nvPr/>
        </p:nvSpPr>
        <p:spPr>
          <a:xfrm>
            <a:off x="3048000" y="3581400"/>
            <a:ext cx="620713" cy="91440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5400" b="1">
                <a:latin typeface="Tahoma" pitchFamily="34" charset="0"/>
              </a:rPr>
              <a:t>1</a:t>
            </a:r>
            <a:endParaRPr sz="5400" b="1">
              <a:latin typeface="Tahoma" pitchFamily="34" charset="0"/>
            </a:endParaRPr>
          </a:p>
        </p:txBody>
      </p:sp>
      <p:sp>
        <p:nvSpPr>
          <p:cNvPr id="14352" name="Text Box 14351"/>
          <p:cNvSpPr txBox="1"/>
          <p:nvPr/>
        </p:nvSpPr>
        <p:spPr>
          <a:xfrm>
            <a:off x="2209800" y="3581400"/>
            <a:ext cx="746125" cy="91440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5400" b="1">
                <a:latin typeface="Tahoma" pitchFamily="34" charset="0"/>
              </a:rPr>
              <a:t>&lt;</a:t>
            </a:r>
            <a:endParaRPr sz="5400" b="1">
              <a:latin typeface="Tahoma" pitchFamily="34" charset="0"/>
            </a:endParaRPr>
          </a:p>
        </p:txBody>
      </p:sp>
    </p:spTree>
  </p:cSld>
  <p:clrMapOvr>
    <a:masterClrMapping/>
  </p:clrMapOvr>
  <p:transition advTm="16752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3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3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3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43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43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43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43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43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43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43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43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43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43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43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43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43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43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43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9" grpId="0" animBg="1"/>
      <p:bldP spid="14343" grpId="0"/>
      <p:bldP spid="14348" grpId="0"/>
      <p:bldP spid="14350" grpId="0"/>
      <p:bldP spid="1435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5362" name="Title 1536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66800"/>
          </a:xfrm>
          <a:ln/>
        </p:spPr>
        <p:txBody>
          <a:bodyPr anchor="b" anchorCtr="0"/>
          <a:p>
            <a:r>
              <a:t>Which is greater 1/5 or 1/10?</a:t>
            </a:r>
          </a:p>
        </p:txBody>
      </p:sp>
      <p:sp>
        <p:nvSpPr>
          <p:cNvPr id="15363" name="Oval 15362"/>
          <p:cNvSpPr/>
          <p:nvPr/>
        </p:nvSpPr>
        <p:spPr>
          <a:xfrm>
            <a:off x="4800600" y="1981200"/>
            <a:ext cx="3886200" cy="3733800"/>
          </a:xfrm>
          <a:prstGeom prst="ellipse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p>
            <a:endParaRPr lang="en-GB" altLang="x-none" dirty="0">
              <a:latin typeface="Tahoma" pitchFamily="34" charset="0"/>
            </a:endParaRPr>
          </a:p>
        </p:txBody>
      </p:sp>
      <p:sp>
        <p:nvSpPr>
          <p:cNvPr id="15364" name="Straight Connector 15363"/>
          <p:cNvSpPr/>
          <p:nvPr/>
        </p:nvSpPr>
        <p:spPr>
          <a:xfrm>
            <a:off x="6781800" y="1981200"/>
            <a:ext cx="0" cy="1828800"/>
          </a:xfrm>
          <a:prstGeom prst="line">
            <a:avLst/>
          </a:prstGeom>
          <a:ln w="57150" cap="flat" cmpd="sng">
            <a:solidFill>
              <a:schemeClr val="bg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15365" name="Text Box 15364"/>
          <p:cNvSpPr txBox="1"/>
          <p:nvPr/>
        </p:nvSpPr>
        <p:spPr>
          <a:xfrm>
            <a:off x="457200" y="3578225"/>
            <a:ext cx="1452563" cy="91440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5400" b="1">
                <a:latin typeface="Tahoma" pitchFamily="34" charset="0"/>
              </a:rPr>
              <a:t>1/5</a:t>
            </a:r>
          </a:p>
        </p:txBody>
      </p:sp>
      <p:sp>
        <p:nvSpPr>
          <p:cNvPr id="15370" name="Straight Connector 15369"/>
          <p:cNvSpPr/>
          <p:nvPr/>
        </p:nvSpPr>
        <p:spPr>
          <a:xfrm flipH="1">
            <a:off x="6781800" y="3200400"/>
            <a:ext cx="1828800" cy="609600"/>
          </a:xfrm>
          <a:prstGeom prst="line">
            <a:avLst/>
          </a:prstGeom>
          <a:ln w="57150" cap="flat" cmpd="sng">
            <a:solidFill>
              <a:schemeClr val="bg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15371" name="Straight Connector 15370"/>
          <p:cNvSpPr/>
          <p:nvPr/>
        </p:nvSpPr>
        <p:spPr>
          <a:xfrm>
            <a:off x="4953000" y="3124200"/>
            <a:ext cx="1828800" cy="685800"/>
          </a:xfrm>
          <a:prstGeom prst="line">
            <a:avLst/>
          </a:prstGeom>
          <a:ln w="57150" cap="flat" cmpd="sng">
            <a:solidFill>
              <a:schemeClr val="bg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15372" name="Text Box 15371"/>
          <p:cNvSpPr txBox="1"/>
          <p:nvPr/>
        </p:nvSpPr>
        <p:spPr>
          <a:xfrm>
            <a:off x="5105400" y="2667000"/>
            <a:ext cx="1006475" cy="94456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3200">
                <a:solidFill>
                  <a:schemeClr val="bg1"/>
                </a:solidFill>
                <a:latin typeface="Tahoma" pitchFamily="34" charset="0"/>
              </a:rPr>
              <a:t>1/10</a:t>
            </a:r>
            <a:endParaRPr sz="4000">
              <a:solidFill>
                <a:schemeClr val="bg1"/>
              </a:solidFill>
              <a:latin typeface="Tahoma" pitchFamily="34" charset="0"/>
            </a:endParaRPr>
          </a:p>
          <a:p/>
        </p:txBody>
      </p:sp>
      <p:sp>
        <p:nvSpPr>
          <p:cNvPr id="15373" name="Text Box 15372"/>
          <p:cNvSpPr txBox="1"/>
          <p:nvPr/>
        </p:nvSpPr>
        <p:spPr>
          <a:xfrm>
            <a:off x="7086600" y="2514600"/>
            <a:ext cx="933450" cy="106680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pPr>
              <a:spcBef>
                <a:spcPct val="50000"/>
              </a:spcBef>
            </a:pPr>
            <a:r>
              <a:rPr sz="4000">
                <a:solidFill>
                  <a:schemeClr val="bg1"/>
                </a:solidFill>
                <a:latin typeface="Tahoma" pitchFamily="34" charset="0"/>
              </a:rPr>
              <a:t>1/5</a:t>
            </a:r>
            <a:endParaRPr sz="4000">
              <a:solidFill>
                <a:schemeClr val="bg1"/>
              </a:solidFill>
              <a:latin typeface="Tahoma" pitchFamily="34" charset="0"/>
            </a:endParaRPr>
          </a:p>
          <a:p/>
        </p:txBody>
      </p:sp>
      <p:sp>
        <p:nvSpPr>
          <p:cNvPr id="15375" name="Straight Connector 15374"/>
          <p:cNvSpPr/>
          <p:nvPr/>
        </p:nvSpPr>
        <p:spPr>
          <a:xfrm rot="-1398476">
            <a:off x="6026150" y="2149475"/>
            <a:ext cx="404813" cy="1790700"/>
          </a:xfrm>
          <a:prstGeom prst="line">
            <a:avLst/>
          </a:prstGeom>
          <a:ln w="57150" cap="flat" cmpd="sng">
            <a:solidFill>
              <a:schemeClr val="bg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15376" name="Text Box 15375"/>
          <p:cNvSpPr txBox="1"/>
          <p:nvPr/>
        </p:nvSpPr>
        <p:spPr>
          <a:xfrm>
            <a:off x="5791200" y="2057400"/>
            <a:ext cx="1006475" cy="944563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pPr>
              <a:spcBef>
                <a:spcPct val="50000"/>
              </a:spcBef>
            </a:pPr>
            <a:r>
              <a:rPr sz="3200">
                <a:solidFill>
                  <a:schemeClr val="bg1"/>
                </a:solidFill>
                <a:latin typeface="Tahoma" pitchFamily="34" charset="0"/>
              </a:rPr>
              <a:t>1/10</a:t>
            </a:r>
            <a:endParaRPr sz="3600">
              <a:solidFill>
                <a:schemeClr val="bg1"/>
              </a:solidFill>
              <a:latin typeface="Tahoma" pitchFamily="34" charset="0"/>
            </a:endParaRPr>
          </a:p>
          <a:p/>
        </p:txBody>
      </p:sp>
      <p:sp>
        <p:nvSpPr>
          <p:cNvPr id="15385" name="Text Box 15384"/>
          <p:cNvSpPr txBox="1"/>
          <p:nvPr/>
        </p:nvSpPr>
        <p:spPr>
          <a:xfrm>
            <a:off x="2590800" y="3581400"/>
            <a:ext cx="1889125" cy="91440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5400" b="1">
                <a:latin typeface="Tahoma" pitchFamily="34" charset="0"/>
              </a:rPr>
              <a:t>1/10</a:t>
            </a:r>
            <a:endParaRPr sz="5400" b="1">
              <a:latin typeface="Tahoma" pitchFamily="34" charset="0"/>
            </a:endParaRPr>
          </a:p>
        </p:txBody>
      </p:sp>
      <p:sp>
        <p:nvSpPr>
          <p:cNvPr id="15386" name="Text Box 15385"/>
          <p:cNvSpPr txBox="1"/>
          <p:nvPr/>
        </p:nvSpPr>
        <p:spPr>
          <a:xfrm>
            <a:off x="1905000" y="3581400"/>
            <a:ext cx="746125" cy="91440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5400" b="1">
                <a:latin typeface="Tahoma" pitchFamily="34" charset="0"/>
              </a:rPr>
              <a:t>&gt;</a:t>
            </a:r>
          </a:p>
        </p:txBody>
      </p:sp>
    </p:spTree>
  </p:cSld>
  <p:clrMapOvr>
    <a:masterClrMapping/>
  </p:clrMapOvr>
  <p:transition advTm="10912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3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3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53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53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53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53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53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53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53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53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53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53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53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53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53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53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53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53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3" grpId="0" animBg="1"/>
      <p:bldP spid="15372" grpId="0"/>
      <p:bldP spid="15373" grpId="0"/>
      <p:bldP spid="15376" grpId="0"/>
      <p:bldP spid="1538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6386" name="Title 16385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66800"/>
          </a:xfrm>
          <a:ln/>
        </p:spPr>
        <p:txBody>
          <a:bodyPr anchor="b" anchorCtr="0"/>
          <a:p>
            <a:r>
              <a:t>Which is greater 1/5 or 4/10?</a:t>
            </a:r>
          </a:p>
        </p:txBody>
      </p:sp>
      <p:sp>
        <p:nvSpPr>
          <p:cNvPr id="16387" name="Oval 16386"/>
          <p:cNvSpPr/>
          <p:nvPr/>
        </p:nvSpPr>
        <p:spPr>
          <a:xfrm>
            <a:off x="4800600" y="2057400"/>
            <a:ext cx="3886200" cy="3733800"/>
          </a:xfrm>
          <a:prstGeom prst="ellipse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p>
            <a:endParaRPr lang="en-GB" altLang="x-none" dirty="0">
              <a:latin typeface="Tahoma" pitchFamily="34" charset="0"/>
            </a:endParaRPr>
          </a:p>
        </p:txBody>
      </p:sp>
      <p:sp>
        <p:nvSpPr>
          <p:cNvPr id="16388" name="Straight Connector 16387"/>
          <p:cNvSpPr/>
          <p:nvPr/>
        </p:nvSpPr>
        <p:spPr>
          <a:xfrm>
            <a:off x="6781800" y="2057400"/>
            <a:ext cx="0" cy="1828800"/>
          </a:xfrm>
          <a:prstGeom prst="line">
            <a:avLst/>
          </a:prstGeom>
          <a:ln w="57150" cap="flat" cmpd="sng">
            <a:solidFill>
              <a:schemeClr val="bg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16389" name="Text Box 16388"/>
          <p:cNvSpPr txBox="1"/>
          <p:nvPr/>
        </p:nvSpPr>
        <p:spPr>
          <a:xfrm>
            <a:off x="381000" y="3578225"/>
            <a:ext cx="1452563" cy="91440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5400" b="1">
                <a:latin typeface="Tahoma" pitchFamily="34" charset="0"/>
              </a:rPr>
              <a:t>1/5</a:t>
            </a:r>
          </a:p>
        </p:txBody>
      </p:sp>
      <p:sp>
        <p:nvSpPr>
          <p:cNvPr id="16390" name="Straight Connector 16389"/>
          <p:cNvSpPr/>
          <p:nvPr/>
        </p:nvSpPr>
        <p:spPr>
          <a:xfrm flipV="1">
            <a:off x="5562600" y="3886200"/>
            <a:ext cx="1219200" cy="1524000"/>
          </a:xfrm>
          <a:prstGeom prst="line">
            <a:avLst/>
          </a:prstGeom>
          <a:ln w="57150" cap="flat" cmpd="sng">
            <a:solidFill>
              <a:schemeClr val="bg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16391" name="Text Box 16390"/>
          <p:cNvSpPr txBox="1"/>
          <p:nvPr/>
        </p:nvSpPr>
        <p:spPr>
          <a:xfrm>
            <a:off x="4876800" y="4038600"/>
            <a:ext cx="1136650" cy="7016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4000">
                <a:solidFill>
                  <a:schemeClr val="bg1"/>
                </a:solidFill>
                <a:latin typeface="Tahoma" pitchFamily="34" charset="0"/>
              </a:rPr>
              <a:t>1/5</a:t>
            </a:r>
            <a:endParaRPr sz="4000">
              <a:solidFill>
                <a:schemeClr val="bg1"/>
              </a:solidFill>
              <a:latin typeface="Tahoma" pitchFamily="34" charset="0"/>
            </a:endParaRPr>
          </a:p>
        </p:txBody>
      </p:sp>
      <p:sp>
        <p:nvSpPr>
          <p:cNvPr id="16394" name="Straight Connector 16393"/>
          <p:cNvSpPr/>
          <p:nvPr/>
        </p:nvSpPr>
        <p:spPr>
          <a:xfrm flipH="1">
            <a:off x="6781800" y="3276600"/>
            <a:ext cx="1828800" cy="609600"/>
          </a:xfrm>
          <a:prstGeom prst="line">
            <a:avLst/>
          </a:prstGeom>
          <a:ln w="57150" cap="flat" cmpd="sng">
            <a:solidFill>
              <a:schemeClr val="bg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16395" name="Straight Connector 16394"/>
          <p:cNvSpPr/>
          <p:nvPr/>
        </p:nvSpPr>
        <p:spPr>
          <a:xfrm>
            <a:off x="4953000" y="3200400"/>
            <a:ext cx="1828800" cy="685800"/>
          </a:xfrm>
          <a:prstGeom prst="line">
            <a:avLst/>
          </a:prstGeom>
          <a:ln w="57150" cap="flat" cmpd="sng">
            <a:solidFill>
              <a:schemeClr val="bg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16396" name="Text Box 16395"/>
          <p:cNvSpPr txBox="1"/>
          <p:nvPr/>
        </p:nvSpPr>
        <p:spPr>
          <a:xfrm>
            <a:off x="5105400" y="2743200"/>
            <a:ext cx="1006475" cy="94456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3200">
                <a:solidFill>
                  <a:schemeClr val="bg1"/>
                </a:solidFill>
                <a:latin typeface="Tahoma" pitchFamily="34" charset="0"/>
              </a:rPr>
              <a:t>1/10</a:t>
            </a:r>
            <a:endParaRPr sz="4000">
              <a:solidFill>
                <a:schemeClr val="bg1"/>
              </a:solidFill>
              <a:latin typeface="Tahoma" pitchFamily="34" charset="0"/>
            </a:endParaRPr>
          </a:p>
          <a:p/>
        </p:txBody>
      </p:sp>
      <p:sp>
        <p:nvSpPr>
          <p:cNvPr id="16397" name="Text Box 16396"/>
          <p:cNvSpPr txBox="1"/>
          <p:nvPr/>
        </p:nvSpPr>
        <p:spPr>
          <a:xfrm>
            <a:off x="6781800" y="2133600"/>
            <a:ext cx="1006475" cy="944563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pPr>
              <a:spcBef>
                <a:spcPct val="50000"/>
              </a:spcBef>
            </a:pPr>
            <a:r>
              <a:rPr sz="3200">
                <a:solidFill>
                  <a:schemeClr val="bg1"/>
                </a:solidFill>
                <a:latin typeface="Tahoma" pitchFamily="34" charset="0"/>
              </a:rPr>
              <a:t>1/10</a:t>
            </a:r>
            <a:endParaRPr sz="3600">
              <a:solidFill>
                <a:schemeClr val="bg1"/>
              </a:solidFill>
              <a:latin typeface="Tahoma" pitchFamily="34" charset="0"/>
            </a:endParaRPr>
          </a:p>
          <a:p/>
        </p:txBody>
      </p:sp>
      <p:sp>
        <p:nvSpPr>
          <p:cNvPr id="16399" name="Straight Connector 16398"/>
          <p:cNvSpPr/>
          <p:nvPr/>
        </p:nvSpPr>
        <p:spPr>
          <a:xfrm rot="-1398476">
            <a:off x="6026150" y="2225675"/>
            <a:ext cx="404813" cy="1790700"/>
          </a:xfrm>
          <a:prstGeom prst="line">
            <a:avLst/>
          </a:prstGeom>
          <a:ln w="57150" cap="flat" cmpd="sng">
            <a:solidFill>
              <a:schemeClr val="bg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16400" name="Text Box 16399"/>
          <p:cNvSpPr txBox="1"/>
          <p:nvPr/>
        </p:nvSpPr>
        <p:spPr>
          <a:xfrm>
            <a:off x="5791200" y="2133600"/>
            <a:ext cx="1006475" cy="944563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pPr>
              <a:spcBef>
                <a:spcPct val="50000"/>
              </a:spcBef>
            </a:pPr>
            <a:r>
              <a:rPr sz="3200">
                <a:solidFill>
                  <a:schemeClr val="bg1"/>
                </a:solidFill>
                <a:latin typeface="Tahoma" pitchFamily="34" charset="0"/>
              </a:rPr>
              <a:t>1/10</a:t>
            </a:r>
            <a:endParaRPr sz="3600">
              <a:solidFill>
                <a:schemeClr val="bg1"/>
              </a:solidFill>
              <a:latin typeface="Tahoma" pitchFamily="34" charset="0"/>
            </a:endParaRPr>
          </a:p>
          <a:p/>
        </p:txBody>
      </p:sp>
      <p:sp>
        <p:nvSpPr>
          <p:cNvPr id="16401" name="Straight Connector 16400"/>
          <p:cNvSpPr/>
          <p:nvPr/>
        </p:nvSpPr>
        <p:spPr>
          <a:xfrm rot="1974386" flipH="1">
            <a:off x="7277100" y="2259013"/>
            <a:ext cx="165100" cy="1793875"/>
          </a:xfrm>
          <a:prstGeom prst="line">
            <a:avLst/>
          </a:prstGeom>
          <a:ln w="57150" cap="flat" cmpd="sng">
            <a:solidFill>
              <a:schemeClr val="bg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16402" name="Text Box 16401"/>
          <p:cNvSpPr txBox="1"/>
          <p:nvPr/>
        </p:nvSpPr>
        <p:spPr>
          <a:xfrm>
            <a:off x="7467600" y="2819400"/>
            <a:ext cx="1006475" cy="579438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3200">
                <a:solidFill>
                  <a:schemeClr val="bg1"/>
                </a:solidFill>
                <a:latin typeface="Tahoma" pitchFamily="34" charset="0"/>
              </a:rPr>
              <a:t>1/10</a:t>
            </a:r>
            <a:endParaRPr sz="3200">
              <a:solidFill>
                <a:schemeClr val="bg1"/>
              </a:solidFill>
              <a:latin typeface="Tahoma" pitchFamily="34" charset="0"/>
            </a:endParaRPr>
          </a:p>
        </p:txBody>
      </p:sp>
      <p:sp>
        <p:nvSpPr>
          <p:cNvPr id="16409" name="Text Box 16408"/>
          <p:cNvSpPr txBox="1"/>
          <p:nvPr/>
        </p:nvSpPr>
        <p:spPr>
          <a:xfrm>
            <a:off x="2667000" y="3581400"/>
            <a:ext cx="1889125" cy="91440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5400" b="1">
                <a:latin typeface="Tahoma" pitchFamily="34" charset="0"/>
              </a:rPr>
              <a:t>4/10</a:t>
            </a:r>
            <a:endParaRPr sz="5400" b="1">
              <a:latin typeface="Tahoma" pitchFamily="34" charset="0"/>
            </a:endParaRPr>
          </a:p>
        </p:txBody>
      </p:sp>
      <p:sp>
        <p:nvSpPr>
          <p:cNvPr id="16410" name="Text Box 16409"/>
          <p:cNvSpPr txBox="1"/>
          <p:nvPr/>
        </p:nvSpPr>
        <p:spPr>
          <a:xfrm>
            <a:off x="1905000" y="3581400"/>
            <a:ext cx="746125" cy="91440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5400" b="1">
                <a:latin typeface="Tahoma" pitchFamily="34" charset="0"/>
              </a:rPr>
              <a:t>&lt;</a:t>
            </a:r>
            <a:endParaRPr sz="5400" b="1">
              <a:latin typeface="Tahoma" pitchFamily="34" charset="0"/>
            </a:endParaRPr>
          </a:p>
        </p:txBody>
      </p:sp>
    </p:spTree>
  </p:cSld>
  <p:clrMapOvr>
    <a:masterClrMapping/>
  </p:clrMapOvr>
  <p:transition advTm="19856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64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64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63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63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63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63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63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63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63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63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63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63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64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64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63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63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63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63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63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63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64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64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63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63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164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164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7" grpId="0" animBg="1"/>
      <p:bldP spid="16391" grpId="0"/>
      <p:bldP spid="16396" grpId="0"/>
      <p:bldP spid="16397" grpId="0"/>
      <p:bldP spid="16400" grpId="0"/>
      <p:bldP spid="16402" grpId="0"/>
      <p:bldP spid="16410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1506" name="Title 21505"/>
          <p:cNvSpPr>
            <a:spLocks noGrp="1"/>
          </p:cNvSpPr>
          <p:nvPr>
            <p:ph type="title"/>
          </p:nvPr>
        </p:nvSpPr>
        <p:spPr>
          <a:xfrm>
            <a:off x="685800" y="457200"/>
            <a:ext cx="7772400" cy="1143000"/>
          </a:xfrm>
          <a:ln/>
        </p:spPr>
        <p:txBody>
          <a:bodyPr anchor="b" anchorCtr="0"/>
          <a:p>
            <a:r>
              <a:rPr sz="4800"/>
              <a:t>Credits</a:t>
            </a:r>
            <a:endParaRPr sz="4800"/>
          </a:p>
        </p:txBody>
      </p:sp>
      <p:sp>
        <p:nvSpPr>
          <p:cNvPr id="21507" name="Text Box 21506"/>
          <p:cNvSpPr txBox="1"/>
          <p:nvPr/>
        </p:nvSpPr>
        <p:spPr>
          <a:xfrm>
            <a:off x="974725" y="1776413"/>
            <a:ext cx="7366000" cy="277177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4400"/>
              <a:t>Graphic from </a:t>
            </a:r>
            <a:r>
              <a:rPr sz="4400" u="sng"/>
              <a:t>Math at Hand</a:t>
            </a:r>
            <a:endParaRPr sz="4400" u="sng"/>
          </a:p>
          <a:p>
            <a:r>
              <a:rPr sz="4400"/>
              <a:t>Great Source Education Group, </a:t>
            </a:r>
            <a:endParaRPr sz="4400"/>
          </a:p>
          <a:p>
            <a:r>
              <a:rPr sz="4400"/>
              <a:t>Houghton Mifflin Company</a:t>
            </a:r>
            <a:endParaRPr sz="4400"/>
          </a:p>
          <a:p>
            <a:endParaRPr sz="4400"/>
          </a:p>
        </p:txBody>
      </p:sp>
    </p:spTree>
  </p:cSld>
  <p:clrMapOvr>
    <a:masterClrMapping/>
  </p:clrMapOvr>
  <p:transition advTm="5744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0482" name="Title 20481"/>
          <p:cNvSpPr>
            <a:spLocks noGrp="1"/>
          </p:cNvSpPr>
          <p:nvPr>
            <p:ph type="title"/>
          </p:nvPr>
        </p:nvSpPr>
        <p:spPr>
          <a:xfrm>
            <a:off x="0" y="304800"/>
            <a:ext cx="9144000" cy="1295400"/>
          </a:xfrm>
          <a:ln/>
        </p:spPr>
        <p:txBody>
          <a:bodyPr anchor="b" anchorCtr="0"/>
          <a:p>
            <a:r>
              <a:t>Remember! The hungry alligator always eats the largest number. </a:t>
            </a:r>
          </a:p>
        </p:txBody>
      </p:sp>
      <p:pic>
        <p:nvPicPr>
          <p:cNvPr id="20483" name="Picture 20482" descr="Ali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81000" y="2209800"/>
            <a:ext cx="8458200" cy="3760788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ransition advTm="9232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122" name="Title 512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66800"/>
          </a:xfrm>
          <a:ln/>
        </p:spPr>
        <p:txBody>
          <a:bodyPr anchor="b" anchorCtr="0"/>
          <a:p>
            <a:r>
              <a:t>Which is greater 1/2 or  1?</a:t>
            </a:r>
          </a:p>
        </p:txBody>
      </p:sp>
      <p:sp>
        <p:nvSpPr>
          <p:cNvPr id="5123" name="Oval 5122"/>
          <p:cNvSpPr/>
          <p:nvPr/>
        </p:nvSpPr>
        <p:spPr>
          <a:xfrm>
            <a:off x="4648200" y="2133600"/>
            <a:ext cx="3886200" cy="3733800"/>
          </a:xfrm>
          <a:prstGeom prst="ellipse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p>
            <a:endParaRPr lang="en-GB" altLang="x-none" dirty="0">
              <a:latin typeface="Tahoma" pitchFamily="34" charset="0"/>
            </a:endParaRPr>
          </a:p>
        </p:txBody>
      </p:sp>
      <p:sp>
        <p:nvSpPr>
          <p:cNvPr id="5124" name="Straight Connector 5123"/>
          <p:cNvSpPr/>
          <p:nvPr/>
        </p:nvSpPr>
        <p:spPr>
          <a:xfrm>
            <a:off x="6629400" y="2133600"/>
            <a:ext cx="0" cy="3733800"/>
          </a:xfrm>
          <a:prstGeom prst="line">
            <a:avLst/>
          </a:prstGeom>
          <a:ln w="57150" cap="flat" cmpd="sng">
            <a:solidFill>
              <a:schemeClr val="bg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5125" name="Text Box 5124"/>
          <p:cNvSpPr txBox="1"/>
          <p:nvPr/>
        </p:nvSpPr>
        <p:spPr>
          <a:xfrm>
            <a:off x="838200" y="3429000"/>
            <a:ext cx="620713" cy="91440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5400" b="1">
                <a:latin typeface="Tahoma" pitchFamily="34" charset="0"/>
              </a:rPr>
              <a:t>1</a:t>
            </a:r>
            <a:endParaRPr sz="4800"/>
          </a:p>
        </p:txBody>
      </p:sp>
      <p:sp>
        <p:nvSpPr>
          <p:cNvPr id="5128" name="Text Box 5127"/>
          <p:cNvSpPr txBox="1"/>
          <p:nvPr/>
        </p:nvSpPr>
        <p:spPr>
          <a:xfrm>
            <a:off x="5105400" y="3429000"/>
            <a:ext cx="3124200" cy="10064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6000">
                <a:solidFill>
                  <a:schemeClr val="bg1"/>
                </a:solidFill>
                <a:latin typeface="Tahoma" pitchFamily="34" charset="0"/>
              </a:rPr>
              <a:t>1/2  1/2</a:t>
            </a:r>
            <a:endParaRPr sz="6000">
              <a:solidFill>
                <a:schemeClr val="bg1"/>
              </a:solidFill>
              <a:latin typeface="Tahoma" pitchFamily="34" charset="0"/>
            </a:endParaRPr>
          </a:p>
        </p:txBody>
      </p:sp>
      <p:sp>
        <p:nvSpPr>
          <p:cNvPr id="5129" name="Text Box 5128"/>
          <p:cNvSpPr txBox="1"/>
          <p:nvPr/>
        </p:nvSpPr>
        <p:spPr>
          <a:xfrm>
            <a:off x="1660525" y="3386138"/>
            <a:ext cx="746125" cy="91440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5400" b="1">
                <a:latin typeface="Tahoma" pitchFamily="34" charset="0"/>
              </a:rPr>
              <a:t>&gt;</a:t>
            </a:r>
            <a:endParaRPr sz="4400"/>
          </a:p>
        </p:txBody>
      </p:sp>
      <p:sp>
        <p:nvSpPr>
          <p:cNvPr id="5130" name="Text Box 5129"/>
          <p:cNvSpPr txBox="1"/>
          <p:nvPr/>
        </p:nvSpPr>
        <p:spPr>
          <a:xfrm>
            <a:off x="2514600" y="3429000"/>
            <a:ext cx="1452563" cy="91440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5400" b="1">
                <a:latin typeface="Tahoma" pitchFamily="34" charset="0"/>
              </a:rPr>
              <a:t>1/2</a:t>
            </a:r>
            <a:endParaRPr sz="5400"/>
          </a:p>
        </p:txBody>
      </p:sp>
    </p:spTree>
  </p:cSld>
  <p:clrMapOvr>
    <a:masterClrMapping/>
  </p:clrMapOvr>
  <p:transition advTm="1296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1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1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1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1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1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1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3" grpId="0" animBg="1"/>
      <p:bldP spid="5128" grpId="0"/>
      <p:bldP spid="512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6146" name="Title 6145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66800"/>
          </a:xfrm>
          <a:ln/>
        </p:spPr>
        <p:txBody>
          <a:bodyPr anchor="b" anchorCtr="0"/>
          <a:p>
            <a:r>
              <a:t>Which is greater 1/4 or 1/2?</a:t>
            </a:r>
          </a:p>
        </p:txBody>
      </p:sp>
      <p:sp>
        <p:nvSpPr>
          <p:cNvPr id="6147" name="Oval 6146"/>
          <p:cNvSpPr/>
          <p:nvPr/>
        </p:nvSpPr>
        <p:spPr>
          <a:xfrm>
            <a:off x="4876800" y="2133600"/>
            <a:ext cx="3886200" cy="3733800"/>
          </a:xfrm>
          <a:prstGeom prst="ellipse">
            <a:avLst/>
          </a:prstGeom>
          <a:solidFill>
            <a:schemeClr val="accent1"/>
          </a:solidFill>
          <a:ln w="9525" cap="flat" cmpd="sng">
            <a:solidFill>
              <a:schemeClr val="bg1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p>
            <a:endParaRPr lang="en-GB" altLang="x-none" dirty="0">
              <a:latin typeface="Tahoma" pitchFamily="34" charset="0"/>
            </a:endParaRPr>
          </a:p>
        </p:txBody>
      </p:sp>
      <p:sp>
        <p:nvSpPr>
          <p:cNvPr id="6148" name="Straight Connector 6147"/>
          <p:cNvSpPr/>
          <p:nvPr/>
        </p:nvSpPr>
        <p:spPr>
          <a:xfrm>
            <a:off x="6858000" y="2133600"/>
            <a:ext cx="0" cy="3733800"/>
          </a:xfrm>
          <a:prstGeom prst="line">
            <a:avLst/>
          </a:prstGeom>
          <a:ln w="57150" cap="flat" cmpd="sng">
            <a:solidFill>
              <a:schemeClr val="bg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6149" name="Text Box 6148"/>
          <p:cNvSpPr txBox="1"/>
          <p:nvPr/>
        </p:nvSpPr>
        <p:spPr>
          <a:xfrm>
            <a:off x="2819400" y="3429000"/>
            <a:ext cx="1452563" cy="91440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5400" b="1">
                <a:latin typeface="Tahoma" pitchFamily="34" charset="0"/>
              </a:rPr>
              <a:t>1/2</a:t>
            </a:r>
          </a:p>
        </p:txBody>
      </p:sp>
      <p:sp>
        <p:nvSpPr>
          <p:cNvPr id="6150" name="Text Box 6149"/>
          <p:cNvSpPr txBox="1"/>
          <p:nvPr/>
        </p:nvSpPr>
        <p:spPr>
          <a:xfrm>
            <a:off x="5410200" y="2743200"/>
            <a:ext cx="1447800" cy="23780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6000">
                <a:solidFill>
                  <a:schemeClr val="bg1"/>
                </a:solidFill>
                <a:latin typeface="Tahoma" pitchFamily="34" charset="0"/>
              </a:rPr>
              <a:t>1/4</a:t>
            </a:r>
            <a:endParaRPr sz="6000">
              <a:solidFill>
                <a:schemeClr val="bg1"/>
              </a:solidFill>
              <a:latin typeface="Tahoma" pitchFamily="34" charset="0"/>
            </a:endParaRPr>
          </a:p>
          <a:p>
            <a:pPr>
              <a:spcBef>
                <a:spcPct val="50000"/>
              </a:spcBef>
            </a:pPr>
            <a:r>
              <a:rPr sz="6000">
                <a:solidFill>
                  <a:schemeClr val="bg1"/>
                </a:solidFill>
                <a:latin typeface="Tahoma" pitchFamily="34" charset="0"/>
              </a:rPr>
              <a:t>1/4</a:t>
            </a:r>
            <a:endParaRPr sz="6000">
              <a:solidFill>
                <a:schemeClr val="bg1"/>
              </a:solidFill>
              <a:latin typeface="Tahoma" pitchFamily="34" charset="0"/>
            </a:endParaRPr>
          </a:p>
        </p:txBody>
      </p:sp>
      <p:sp>
        <p:nvSpPr>
          <p:cNvPr id="6151" name="Straight Connector 6150"/>
          <p:cNvSpPr/>
          <p:nvPr/>
        </p:nvSpPr>
        <p:spPr>
          <a:xfrm>
            <a:off x="4876800" y="3962400"/>
            <a:ext cx="1981200" cy="0"/>
          </a:xfrm>
          <a:prstGeom prst="line">
            <a:avLst/>
          </a:prstGeom>
          <a:ln w="57150" cap="flat" cmpd="sng">
            <a:solidFill>
              <a:schemeClr val="bg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6152" name="Text Box 6151"/>
          <p:cNvSpPr txBox="1"/>
          <p:nvPr/>
        </p:nvSpPr>
        <p:spPr>
          <a:xfrm>
            <a:off x="1981200" y="3429000"/>
            <a:ext cx="746125" cy="91440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5400" b="1">
                <a:latin typeface="Tahoma" pitchFamily="34" charset="0"/>
              </a:rPr>
              <a:t>&lt;</a:t>
            </a:r>
            <a:endParaRPr sz="5400">
              <a:latin typeface="Tahoma" pitchFamily="34" charset="0"/>
            </a:endParaRPr>
          </a:p>
        </p:txBody>
      </p:sp>
      <p:sp>
        <p:nvSpPr>
          <p:cNvPr id="6153" name="Text Box 6152"/>
          <p:cNvSpPr txBox="1"/>
          <p:nvPr/>
        </p:nvSpPr>
        <p:spPr>
          <a:xfrm>
            <a:off x="457200" y="3429000"/>
            <a:ext cx="1452563" cy="9144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sz="5400" b="1">
                <a:latin typeface="Tahoma" pitchFamily="34" charset="0"/>
              </a:rPr>
              <a:t>1/4</a:t>
            </a:r>
            <a:endParaRPr sz="5400">
              <a:latin typeface="Tahoma" pitchFamily="34" charset="0"/>
            </a:endParaRPr>
          </a:p>
        </p:txBody>
      </p:sp>
      <p:sp>
        <p:nvSpPr>
          <p:cNvPr id="6154" name="Text Box 6153"/>
          <p:cNvSpPr txBox="1"/>
          <p:nvPr/>
        </p:nvSpPr>
        <p:spPr>
          <a:xfrm>
            <a:off x="7086600" y="3429000"/>
            <a:ext cx="1308100" cy="100647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6000">
                <a:solidFill>
                  <a:schemeClr val="bg1"/>
                </a:solidFill>
                <a:latin typeface="Tahoma" pitchFamily="34" charset="0"/>
              </a:rPr>
              <a:t>1/2</a:t>
            </a:r>
            <a:endParaRPr sz="6000">
              <a:solidFill>
                <a:schemeClr val="bg1"/>
              </a:solidFill>
              <a:latin typeface="Tahoma" pitchFamily="34" charset="0"/>
            </a:endParaRPr>
          </a:p>
        </p:txBody>
      </p:sp>
    </p:spTree>
  </p:cSld>
  <p:clrMapOvr>
    <a:masterClrMapping/>
  </p:clrMapOvr>
  <p:transition advTm="16288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1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1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1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1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1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1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1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1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61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61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7" grpId="0" animBg="1"/>
      <p:bldP spid="6150" grpId="0"/>
      <p:bldP spid="6152" grpId="0"/>
      <p:bldP spid="615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7170" name="Title 7169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66800"/>
          </a:xfrm>
          <a:ln/>
        </p:spPr>
        <p:txBody>
          <a:bodyPr anchor="b" anchorCtr="0"/>
          <a:p>
            <a:r>
              <a:t>Which is greater 1/4 or 1/8?</a:t>
            </a:r>
          </a:p>
        </p:txBody>
      </p:sp>
      <p:sp>
        <p:nvSpPr>
          <p:cNvPr id="7171" name="Oval 7170"/>
          <p:cNvSpPr/>
          <p:nvPr/>
        </p:nvSpPr>
        <p:spPr>
          <a:xfrm>
            <a:off x="4953000" y="2133600"/>
            <a:ext cx="3886200" cy="3733800"/>
          </a:xfrm>
          <a:prstGeom prst="ellipse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p>
            <a:endParaRPr lang="en-GB" altLang="x-none" dirty="0">
              <a:latin typeface="Tahoma" pitchFamily="34" charset="0"/>
            </a:endParaRPr>
          </a:p>
        </p:txBody>
      </p:sp>
      <p:sp>
        <p:nvSpPr>
          <p:cNvPr id="7172" name="Straight Connector 7171"/>
          <p:cNvSpPr/>
          <p:nvPr/>
        </p:nvSpPr>
        <p:spPr>
          <a:xfrm>
            <a:off x="6934200" y="2133600"/>
            <a:ext cx="0" cy="3733800"/>
          </a:xfrm>
          <a:prstGeom prst="line">
            <a:avLst/>
          </a:prstGeom>
          <a:ln w="57150" cap="flat" cmpd="sng">
            <a:solidFill>
              <a:schemeClr val="bg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7173" name="Text Box 7172"/>
          <p:cNvSpPr txBox="1"/>
          <p:nvPr/>
        </p:nvSpPr>
        <p:spPr>
          <a:xfrm>
            <a:off x="457200" y="3429000"/>
            <a:ext cx="1452563" cy="91440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5400" b="1">
                <a:latin typeface="Tahoma" pitchFamily="34" charset="0"/>
              </a:rPr>
              <a:t>1/4</a:t>
            </a:r>
          </a:p>
        </p:txBody>
      </p:sp>
      <p:sp>
        <p:nvSpPr>
          <p:cNvPr id="7174" name="Text Box 7173"/>
          <p:cNvSpPr txBox="1"/>
          <p:nvPr/>
        </p:nvSpPr>
        <p:spPr>
          <a:xfrm>
            <a:off x="5105400" y="2362200"/>
            <a:ext cx="1981200" cy="13112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4000">
                <a:latin typeface="Tahoma" pitchFamily="34" charset="0"/>
              </a:rPr>
              <a:t>     </a:t>
            </a:r>
            <a:r>
              <a:rPr sz="4000">
                <a:solidFill>
                  <a:schemeClr val="bg1"/>
                </a:solidFill>
                <a:latin typeface="Tahoma" pitchFamily="34" charset="0"/>
              </a:rPr>
              <a:t>1/8  1/8</a:t>
            </a:r>
            <a:endParaRPr sz="6000">
              <a:latin typeface="Tahoma" pitchFamily="34" charset="0"/>
            </a:endParaRPr>
          </a:p>
        </p:txBody>
      </p:sp>
      <p:sp>
        <p:nvSpPr>
          <p:cNvPr id="7175" name="Straight Connector 7174"/>
          <p:cNvSpPr/>
          <p:nvPr/>
        </p:nvSpPr>
        <p:spPr>
          <a:xfrm>
            <a:off x="4953000" y="3962400"/>
            <a:ext cx="3886200" cy="0"/>
          </a:xfrm>
          <a:prstGeom prst="line">
            <a:avLst/>
          </a:prstGeom>
          <a:ln w="57150" cap="flat" cmpd="sng">
            <a:solidFill>
              <a:schemeClr val="bg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7176" name="Straight Connector 7175"/>
          <p:cNvSpPr/>
          <p:nvPr/>
        </p:nvSpPr>
        <p:spPr>
          <a:xfrm>
            <a:off x="5638800" y="2590800"/>
            <a:ext cx="1295400" cy="1371600"/>
          </a:xfrm>
          <a:prstGeom prst="line">
            <a:avLst/>
          </a:prstGeom>
          <a:ln w="57150" cap="flat" cmpd="sng">
            <a:solidFill>
              <a:schemeClr val="bg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7177" name="Straight Connector 7176"/>
          <p:cNvSpPr/>
          <p:nvPr/>
        </p:nvSpPr>
        <p:spPr>
          <a:xfrm flipH="1">
            <a:off x="5486400" y="3962400"/>
            <a:ext cx="1447800" cy="1371600"/>
          </a:xfrm>
          <a:prstGeom prst="line">
            <a:avLst/>
          </a:prstGeom>
          <a:ln w="57150" cap="flat" cmpd="sng">
            <a:solidFill>
              <a:schemeClr val="bg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7178" name="Text Box 7177"/>
          <p:cNvSpPr txBox="1"/>
          <p:nvPr/>
        </p:nvSpPr>
        <p:spPr>
          <a:xfrm>
            <a:off x="5029200" y="4038600"/>
            <a:ext cx="1066800" cy="13112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4000" dirty="0">
                <a:solidFill>
                  <a:schemeClr val="bg1"/>
                </a:solidFill>
                <a:latin typeface="Tahoma" pitchFamily="34" charset="0"/>
              </a:rPr>
              <a:t>1/8     	</a:t>
            </a:r>
            <a:endParaRPr sz="4000" dirty="0">
              <a:solidFill>
                <a:schemeClr val="bg1"/>
              </a:solidFill>
              <a:latin typeface="Tahoma" pitchFamily="34" charset="0"/>
            </a:endParaRPr>
          </a:p>
        </p:txBody>
      </p:sp>
      <p:sp>
        <p:nvSpPr>
          <p:cNvPr id="7179" name="Text Box 7178"/>
          <p:cNvSpPr txBox="1"/>
          <p:nvPr/>
        </p:nvSpPr>
        <p:spPr>
          <a:xfrm>
            <a:off x="1981200" y="3429000"/>
            <a:ext cx="746125" cy="91440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5400" b="1">
                <a:latin typeface="Tahoma" pitchFamily="34" charset="0"/>
              </a:rPr>
              <a:t>&gt;</a:t>
            </a:r>
            <a:endParaRPr sz="5400" b="1">
              <a:latin typeface="Tahoma" pitchFamily="34" charset="0"/>
            </a:endParaRPr>
          </a:p>
        </p:txBody>
      </p:sp>
      <p:sp>
        <p:nvSpPr>
          <p:cNvPr id="7181" name="Text Box 7180"/>
          <p:cNvSpPr txBox="1"/>
          <p:nvPr/>
        </p:nvSpPr>
        <p:spPr>
          <a:xfrm>
            <a:off x="2743200" y="3429000"/>
            <a:ext cx="1452563" cy="127952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5400" b="1">
                <a:latin typeface="Tahoma" pitchFamily="34" charset="0"/>
              </a:rPr>
              <a:t>1/8</a:t>
            </a:r>
          </a:p>
          <a:p/>
        </p:txBody>
      </p:sp>
      <p:sp>
        <p:nvSpPr>
          <p:cNvPr id="7182" name="Text Box 7181"/>
          <p:cNvSpPr txBox="1"/>
          <p:nvPr/>
        </p:nvSpPr>
        <p:spPr>
          <a:xfrm>
            <a:off x="5943600" y="4724400"/>
            <a:ext cx="933450" cy="106680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pPr>
              <a:spcBef>
                <a:spcPct val="50000"/>
              </a:spcBef>
            </a:pPr>
            <a:r>
              <a:rPr sz="4000">
                <a:solidFill>
                  <a:schemeClr val="bg1"/>
                </a:solidFill>
                <a:latin typeface="Tahoma" pitchFamily="34" charset="0"/>
              </a:rPr>
              <a:t>1/8</a:t>
            </a:r>
            <a:endParaRPr sz="6000">
              <a:latin typeface="Tahoma" pitchFamily="34" charset="0"/>
            </a:endParaRPr>
          </a:p>
          <a:p/>
        </p:txBody>
      </p:sp>
      <p:sp>
        <p:nvSpPr>
          <p:cNvPr id="7183" name="Text Box 7182"/>
          <p:cNvSpPr txBox="1"/>
          <p:nvPr/>
        </p:nvSpPr>
        <p:spPr>
          <a:xfrm>
            <a:off x="7239000" y="2743200"/>
            <a:ext cx="933450" cy="70167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4000">
                <a:solidFill>
                  <a:schemeClr val="bg1"/>
                </a:solidFill>
                <a:latin typeface="Tahoma" pitchFamily="34" charset="0"/>
              </a:rPr>
              <a:t>1/4</a:t>
            </a:r>
            <a:endParaRPr sz="4000">
              <a:solidFill>
                <a:schemeClr val="bg1"/>
              </a:solidFill>
              <a:latin typeface="Tahoma" pitchFamily="34" charset="0"/>
            </a:endParaRPr>
          </a:p>
        </p:txBody>
      </p:sp>
      <p:sp>
        <p:nvSpPr>
          <p:cNvPr id="7184" name="Text Box 7183"/>
          <p:cNvSpPr txBox="1"/>
          <p:nvPr/>
        </p:nvSpPr>
        <p:spPr>
          <a:xfrm>
            <a:off x="7239000" y="4191000"/>
            <a:ext cx="933450" cy="7016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sz="4000">
                <a:solidFill>
                  <a:schemeClr val="bg1"/>
                </a:solidFill>
                <a:latin typeface="Tahoma" pitchFamily="34" charset="0"/>
              </a:rPr>
              <a:t>1/4</a:t>
            </a:r>
            <a:endParaRPr sz="4000">
              <a:solidFill>
                <a:schemeClr val="bg1"/>
              </a:solidFill>
              <a:latin typeface="Tahoma" pitchFamily="34" charset="0"/>
            </a:endParaRPr>
          </a:p>
        </p:txBody>
      </p:sp>
    </p:spTree>
  </p:cSld>
  <p:clrMapOvr>
    <a:masterClrMapping/>
  </p:clrMapOvr>
  <p:transition advTm="18928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1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1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1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1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1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1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1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1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1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1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1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1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71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71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71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71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71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71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71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71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71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71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1" grpId="0" animBg="1"/>
      <p:bldP spid="7174" grpId="0"/>
      <p:bldP spid="7178" grpId="0"/>
      <p:bldP spid="7179" grpId="0"/>
      <p:bldP spid="7182" grpId="0"/>
      <p:bldP spid="7183" grpId="0"/>
      <p:bldP spid="718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3314" name="Title 1331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66800"/>
          </a:xfrm>
          <a:ln/>
        </p:spPr>
        <p:txBody>
          <a:bodyPr anchor="b" anchorCtr="0"/>
          <a:p>
            <a:r>
              <a:t>Which is greater 1/8 or 1/2?</a:t>
            </a:r>
          </a:p>
        </p:txBody>
      </p:sp>
      <p:sp>
        <p:nvSpPr>
          <p:cNvPr id="13315" name="Oval 13314"/>
          <p:cNvSpPr/>
          <p:nvPr/>
        </p:nvSpPr>
        <p:spPr>
          <a:xfrm>
            <a:off x="4953000" y="1981200"/>
            <a:ext cx="3886200" cy="3733800"/>
          </a:xfrm>
          <a:prstGeom prst="ellipse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p>
            <a:endParaRPr lang="en-GB" altLang="x-none" dirty="0">
              <a:latin typeface="Tahoma" pitchFamily="34" charset="0"/>
            </a:endParaRPr>
          </a:p>
        </p:txBody>
      </p:sp>
      <p:sp>
        <p:nvSpPr>
          <p:cNvPr id="13316" name="Straight Connector 13315"/>
          <p:cNvSpPr/>
          <p:nvPr/>
        </p:nvSpPr>
        <p:spPr>
          <a:xfrm>
            <a:off x="6934200" y="1981200"/>
            <a:ext cx="0" cy="1828800"/>
          </a:xfrm>
          <a:prstGeom prst="line">
            <a:avLst/>
          </a:prstGeom>
          <a:ln w="57150" cap="flat" cmpd="sng">
            <a:solidFill>
              <a:schemeClr val="bg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13317" name="Text Box 13316"/>
          <p:cNvSpPr txBox="1"/>
          <p:nvPr/>
        </p:nvSpPr>
        <p:spPr>
          <a:xfrm>
            <a:off x="381000" y="3276600"/>
            <a:ext cx="1452563" cy="91440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5400" b="1">
                <a:latin typeface="Tahoma" pitchFamily="34" charset="0"/>
              </a:rPr>
              <a:t>1/8</a:t>
            </a:r>
            <a:endParaRPr sz="5400"/>
          </a:p>
        </p:txBody>
      </p:sp>
      <p:sp>
        <p:nvSpPr>
          <p:cNvPr id="13318" name="Straight Connector 13317"/>
          <p:cNvSpPr/>
          <p:nvPr/>
        </p:nvSpPr>
        <p:spPr>
          <a:xfrm>
            <a:off x="4953000" y="3810000"/>
            <a:ext cx="3886200" cy="0"/>
          </a:xfrm>
          <a:prstGeom prst="line">
            <a:avLst/>
          </a:prstGeom>
          <a:ln w="57150" cap="flat" cmpd="sng">
            <a:solidFill>
              <a:schemeClr val="bg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13319" name="Straight Connector 13318"/>
          <p:cNvSpPr/>
          <p:nvPr/>
        </p:nvSpPr>
        <p:spPr>
          <a:xfrm>
            <a:off x="5638800" y="2438400"/>
            <a:ext cx="1295400" cy="1371600"/>
          </a:xfrm>
          <a:prstGeom prst="line">
            <a:avLst/>
          </a:prstGeom>
          <a:ln w="57150" cap="flat" cmpd="sng">
            <a:solidFill>
              <a:schemeClr val="bg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13320" name="Straight Connector 13319"/>
          <p:cNvSpPr/>
          <p:nvPr/>
        </p:nvSpPr>
        <p:spPr>
          <a:xfrm flipH="1">
            <a:off x="6934200" y="2514600"/>
            <a:ext cx="1295400" cy="1295400"/>
          </a:xfrm>
          <a:prstGeom prst="line">
            <a:avLst/>
          </a:prstGeom>
          <a:ln w="57150" cap="flat" cmpd="sng">
            <a:solidFill>
              <a:schemeClr val="bg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13321" name="Text Box 13320"/>
          <p:cNvSpPr txBox="1"/>
          <p:nvPr/>
        </p:nvSpPr>
        <p:spPr>
          <a:xfrm>
            <a:off x="6400800" y="4114800"/>
            <a:ext cx="1219200" cy="16160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4000">
                <a:solidFill>
                  <a:schemeClr val="bg1"/>
                </a:solidFill>
                <a:latin typeface="Tahoma" pitchFamily="34" charset="0"/>
              </a:rPr>
              <a:t>1/2</a:t>
            </a:r>
            <a:endParaRPr sz="4000">
              <a:solidFill>
                <a:schemeClr val="bg1"/>
              </a:solidFill>
              <a:latin typeface="Tahoma" pitchFamily="34" charset="0"/>
            </a:endParaRPr>
          </a:p>
          <a:p>
            <a:pPr>
              <a:spcBef>
                <a:spcPct val="50000"/>
              </a:spcBef>
            </a:pPr>
            <a:r>
              <a:rPr sz="4000">
                <a:latin typeface="Tahoma" pitchFamily="34" charset="0"/>
              </a:rPr>
              <a:t>    </a:t>
            </a:r>
            <a:endParaRPr sz="4000">
              <a:latin typeface="Tahoma" pitchFamily="34" charset="0"/>
            </a:endParaRPr>
          </a:p>
        </p:txBody>
      </p:sp>
      <p:sp>
        <p:nvSpPr>
          <p:cNvPr id="13322" name="Text Box 13321"/>
          <p:cNvSpPr txBox="1"/>
          <p:nvPr/>
        </p:nvSpPr>
        <p:spPr>
          <a:xfrm>
            <a:off x="5181600" y="2209800"/>
            <a:ext cx="3270250" cy="161607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pPr>
              <a:spcBef>
                <a:spcPct val="50000"/>
              </a:spcBef>
            </a:pPr>
            <a:r>
              <a:rPr sz="4000">
                <a:solidFill>
                  <a:schemeClr val="bg1"/>
                </a:solidFill>
                <a:latin typeface="Tahoma" pitchFamily="34" charset="0"/>
              </a:rPr>
              <a:t>    1/8   1/8</a:t>
            </a:r>
            <a:endParaRPr sz="4000">
              <a:solidFill>
                <a:schemeClr val="bg1"/>
              </a:solidFill>
              <a:latin typeface="Tahoma" pitchFamily="34" charset="0"/>
            </a:endParaRPr>
          </a:p>
          <a:p>
            <a:pPr>
              <a:spcBef>
                <a:spcPct val="50000"/>
              </a:spcBef>
            </a:pPr>
            <a:r>
              <a:rPr sz="4000">
                <a:solidFill>
                  <a:schemeClr val="bg1"/>
                </a:solidFill>
                <a:latin typeface="Tahoma" pitchFamily="34" charset="0"/>
              </a:rPr>
              <a:t> 1/8         1/8</a:t>
            </a:r>
            <a:endParaRPr sz="4000">
              <a:solidFill>
                <a:schemeClr val="bg1"/>
              </a:solidFill>
              <a:latin typeface="Tahoma" pitchFamily="34" charset="0"/>
            </a:endParaRPr>
          </a:p>
        </p:txBody>
      </p:sp>
      <p:sp>
        <p:nvSpPr>
          <p:cNvPr id="13323" name="Text Box 13322"/>
          <p:cNvSpPr txBox="1"/>
          <p:nvPr/>
        </p:nvSpPr>
        <p:spPr>
          <a:xfrm>
            <a:off x="2743200" y="3276600"/>
            <a:ext cx="1452563" cy="91440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5400" b="1">
                <a:latin typeface="Tahoma" pitchFamily="34" charset="0"/>
              </a:rPr>
              <a:t>1/2</a:t>
            </a:r>
            <a:endParaRPr sz="5400" b="1">
              <a:latin typeface="Tahoma" pitchFamily="34" charset="0"/>
            </a:endParaRPr>
          </a:p>
        </p:txBody>
      </p:sp>
      <p:sp>
        <p:nvSpPr>
          <p:cNvPr id="13324" name="Text Box 13323"/>
          <p:cNvSpPr txBox="1"/>
          <p:nvPr/>
        </p:nvSpPr>
        <p:spPr>
          <a:xfrm>
            <a:off x="1905000" y="3200400"/>
            <a:ext cx="746125" cy="91440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5400" b="1">
                <a:latin typeface="Tahoma" pitchFamily="34" charset="0"/>
              </a:rPr>
              <a:t>&lt;</a:t>
            </a:r>
          </a:p>
        </p:txBody>
      </p:sp>
    </p:spTree>
  </p:cSld>
  <p:clrMapOvr>
    <a:masterClrMapping/>
  </p:clrMapOvr>
  <p:transition advTm="16912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3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3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33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33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33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33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33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33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33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33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33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33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33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33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33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33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5" grpId="0" animBg="1"/>
      <p:bldP spid="13321" grpId="0"/>
      <p:bldP spid="13322" grpId="0"/>
      <p:bldP spid="1332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242" name="Title 1024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66800"/>
          </a:xfrm>
          <a:ln/>
        </p:spPr>
        <p:txBody>
          <a:bodyPr anchor="b" anchorCtr="0"/>
          <a:p>
            <a:r>
              <a:t>Which is greater 2/3 or 1 whole?</a:t>
            </a:r>
          </a:p>
        </p:txBody>
      </p:sp>
      <p:sp>
        <p:nvSpPr>
          <p:cNvPr id="10243" name="Oval 10242"/>
          <p:cNvSpPr/>
          <p:nvPr/>
        </p:nvSpPr>
        <p:spPr>
          <a:xfrm>
            <a:off x="4953000" y="1981200"/>
            <a:ext cx="3886200" cy="3733800"/>
          </a:xfrm>
          <a:prstGeom prst="ellipse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p>
            <a:endParaRPr lang="en-GB" altLang="x-none" dirty="0">
              <a:latin typeface="Tahoma" pitchFamily="34" charset="0"/>
            </a:endParaRPr>
          </a:p>
        </p:txBody>
      </p:sp>
      <p:sp>
        <p:nvSpPr>
          <p:cNvPr id="10244" name="Straight Connector 10243"/>
          <p:cNvSpPr/>
          <p:nvPr/>
        </p:nvSpPr>
        <p:spPr>
          <a:xfrm>
            <a:off x="6934200" y="1981200"/>
            <a:ext cx="0" cy="1828800"/>
          </a:xfrm>
          <a:prstGeom prst="line">
            <a:avLst/>
          </a:prstGeom>
          <a:ln w="57150" cap="flat" cmpd="sng">
            <a:solidFill>
              <a:schemeClr val="bg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10245" name="Text Box 10244"/>
          <p:cNvSpPr txBox="1"/>
          <p:nvPr/>
        </p:nvSpPr>
        <p:spPr>
          <a:xfrm>
            <a:off x="457200" y="3352800"/>
            <a:ext cx="1452563" cy="91440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5400" b="1">
                <a:latin typeface="Tahoma" pitchFamily="34" charset="0"/>
              </a:rPr>
              <a:t>2/3</a:t>
            </a:r>
          </a:p>
        </p:txBody>
      </p:sp>
      <p:sp>
        <p:nvSpPr>
          <p:cNvPr id="10246" name="Straight Connector 10245"/>
          <p:cNvSpPr/>
          <p:nvPr/>
        </p:nvSpPr>
        <p:spPr>
          <a:xfrm flipV="1">
            <a:off x="5181600" y="3810000"/>
            <a:ext cx="1752600" cy="1219200"/>
          </a:xfrm>
          <a:prstGeom prst="line">
            <a:avLst/>
          </a:prstGeom>
          <a:ln w="57150" cap="flat" cmpd="sng">
            <a:solidFill>
              <a:schemeClr val="bg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10247" name="Text Box 10246"/>
          <p:cNvSpPr txBox="1"/>
          <p:nvPr/>
        </p:nvSpPr>
        <p:spPr>
          <a:xfrm>
            <a:off x="6248400" y="4343400"/>
            <a:ext cx="1371600" cy="7016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4000" dirty="0">
                <a:latin typeface="Tahoma" pitchFamily="34" charset="0"/>
              </a:rPr>
              <a:t>     </a:t>
            </a:r>
            <a:endParaRPr sz="4000">
              <a:latin typeface="Tahoma" pitchFamily="34" charset="0"/>
            </a:endParaRPr>
          </a:p>
        </p:txBody>
      </p:sp>
      <p:sp>
        <p:nvSpPr>
          <p:cNvPr id="10248" name="Text Box 10247"/>
          <p:cNvSpPr txBox="1"/>
          <p:nvPr/>
        </p:nvSpPr>
        <p:spPr>
          <a:xfrm>
            <a:off x="5562600" y="2895600"/>
            <a:ext cx="1136650" cy="7016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4000">
                <a:solidFill>
                  <a:schemeClr val="bg1"/>
                </a:solidFill>
                <a:latin typeface="Tahoma" pitchFamily="34" charset="0"/>
              </a:rPr>
              <a:t>1/3</a:t>
            </a:r>
            <a:endParaRPr sz="4000">
              <a:solidFill>
                <a:schemeClr val="bg1"/>
              </a:solidFill>
              <a:latin typeface="Tahoma" pitchFamily="34" charset="0"/>
            </a:endParaRPr>
          </a:p>
        </p:txBody>
      </p:sp>
      <p:sp>
        <p:nvSpPr>
          <p:cNvPr id="10249" name="Text Box 10248"/>
          <p:cNvSpPr txBox="1"/>
          <p:nvPr/>
        </p:nvSpPr>
        <p:spPr>
          <a:xfrm>
            <a:off x="7162800" y="2895600"/>
            <a:ext cx="1008063" cy="7620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sz="4400">
                <a:solidFill>
                  <a:schemeClr val="bg1"/>
                </a:solidFill>
                <a:latin typeface="Tahoma" pitchFamily="34" charset="0"/>
              </a:rPr>
              <a:t>1/3</a:t>
            </a:r>
            <a:endParaRPr sz="4400"/>
          </a:p>
        </p:txBody>
      </p:sp>
      <p:sp>
        <p:nvSpPr>
          <p:cNvPr id="10250" name="Straight Connector 10249"/>
          <p:cNvSpPr/>
          <p:nvPr/>
        </p:nvSpPr>
        <p:spPr>
          <a:xfrm>
            <a:off x="6934200" y="3810000"/>
            <a:ext cx="1600200" cy="1143000"/>
          </a:xfrm>
          <a:prstGeom prst="line">
            <a:avLst/>
          </a:prstGeom>
          <a:ln w="57150" cap="flat" cmpd="sng">
            <a:solidFill>
              <a:schemeClr val="bg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10251" name="Text Box 10250"/>
          <p:cNvSpPr txBox="1"/>
          <p:nvPr/>
        </p:nvSpPr>
        <p:spPr>
          <a:xfrm>
            <a:off x="3048000" y="3352800"/>
            <a:ext cx="620713" cy="91440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5400" b="1">
                <a:latin typeface="Tahoma" pitchFamily="34" charset="0"/>
              </a:rPr>
              <a:t>1</a:t>
            </a:r>
            <a:endParaRPr sz="5400" b="1">
              <a:latin typeface="Tahoma" pitchFamily="34" charset="0"/>
            </a:endParaRPr>
          </a:p>
        </p:txBody>
      </p:sp>
      <p:sp>
        <p:nvSpPr>
          <p:cNvPr id="10252" name="Text Box 10251"/>
          <p:cNvSpPr txBox="1"/>
          <p:nvPr/>
        </p:nvSpPr>
        <p:spPr>
          <a:xfrm>
            <a:off x="2057400" y="3352800"/>
            <a:ext cx="746125" cy="91440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5400" b="1">
                <a:latin typeface="Tahoma" pitchFamily="34" charset="0"/>
              </a:rPr>
              <a:t>&lt;</a:t>
            </a:r>
            <a:endParaRPr sz="5400" b="1">
              <a:latin typeface="Tahoma" pitchFamily="34" charset="0"/>
            </a:endParaRPr>
          </a:p>
        </p:txBody>
      </p:sp>
    </p:spTree>
  </p:cSld>
  <p:clrMapOvr>
    <a:masterClrMapping/>
  </p:clrMapOvr>
  <p:transition advTm="13936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2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2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2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2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2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2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02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02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02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02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02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02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3" grpId="0" animBg="1"/>
      <p:bldP spid="10248" grpId="0"/>
      <p:bldP spid="10249" grpId="0"/>
      <p:bldP spid="1025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1266" name="Title 11265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66800"/>
          </a:xfrm>
          <a:ln/>
        </p:spPr>
        <p:txBody>
          <a:bodyPr anchor="b" anchorCtr="0"/>
          <a:p>
            <a:r>
              <a:t>Which is greater 1/3 or 1/6?</a:t>
            </a:r>
          </a:p>
        </p:txBody>
      </p:sp>
      <p:sp>
        <p:nvSpPr>
          <p:cNvPr id="11267" name="Oval 11266"/>
          <p:cNvSpPr/>
          <p:nvPr/>
        </p:nvSpPr>
        <p:spPr>
          <a:xfrm>
            <a:off x="4876800" y="1981200"/>
            <a:ext cx="3886200" cy="3733800"/>
          </a:xfrm>
          <a:prstGeom prst="ellipse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p>
            <a:endParaRPr lang="en-GB" altLang="x-none" dirty="0">
              <a:latin typeface="Tahoma" pitchFamily="34" charset="0"/>
            </a:endParaRPr>
          </a:p>
        </p:txBody>
      </p:sp>
      <p:sp>
        <p:nvSpPr>
          <p:cNvPr id="11268" name="Straight Connector 11267"/>
          <p:cNvSpPr/>
          <p:nvPr/>
        </p:nvSpPr>
        <p:spPr>
          <a:xfrm>
            <a:off x="6858000" y="1981200"/>
            <a:ext cx="0" cy="1828800"/>
          </a:xfrm>
          <a:prstGeom prst="line">
            <a:avLst/>
          </a:prstGeom>
          <a:ln w="57150" cap="flat" cmpd="sng">
            <a:solidFill>
              <a:schemeClr val="bg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11269" name="Text Box 11268"/>
          <p:cNvSpPr txBox="1"/>
          <p:nvPr/>
        </p:nvSpPr>
        <p:spPr>
          <a:xfrm>
            <a:off x="381000" y="3654425"/>
            <a:ext cx="1452563" cy="91440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5400" b="1">
                <a:latin typeface="Tahoma" pitchFamily="34" charset="0"/>
              </a:rPr>
              <a:t>1/3</a:t>
            </a:r>
          </a:p>
        </p:txBody>
      </p:sp>
      <p:sp>
        <p:nvSpPr>
          <p:cNvPr id="11273" name="Text Box 11272"/>
          <p:cNvSpPr txBox="1"/>
          <p:nvPr/>
        </p:nvSpPr>
        <p:spPr>
          <a:xfrm>
            <a:off x="7315200" y="2971800"/>
            <a:ext cx="1008063" cy="7620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sz="4400">
                <a:solidFill>
                  <a:schemeClr val="bg1"/>
                </a:solidFill>
                <a:latin typeface="Tahoma" pitchFamily="34" charset="0"/>
              </a:rPr>
              <a:t>1/3</a:t>
            </a:r>
            <a:endParaRPr sz="4400"/>
          </a:p>
        </p:txBody>
      </p:sp>
      <p:sp>
        <p:nvSpPr>
          <p:cNvPr id="11274" name="Straight Connector 11273"/>
          <p:cNvSpPr/>
          <p:nvPr/>
        </p:nvSpPr>
        <p:spPr>
          <a:xfrm>
            <a:off x="6858000" y="3810000"/>
            <a:ext cx="1600200" cy="1143000"/>
          </a:xfrm>
          <a:prstGeom prst="line">
            <a:avLst/>
          </a:prstGeom>
          <a:ln w="57150" cap="flat" cmpd="sng">
            <a:solidFill>
              <a:schemeClr val="bg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11276" name="Straight Connector 11275"/>
          <p:cNvSpPr/>
          <p:nvPr/>
        </p:nvSpPr>
        <p:spPr>
          <a:xfrm>
            <a:off x="5257800" y="2743200"/>
            <a:ext cx="1600200" cy="1066800"/>
          </a:xfrm>
          <a:prstGeom prst="line">
            <a:avLst/>
          </a:prstGeom>
          <a:ln w="57150" cap="flat" cmpd="sng">
            <a:solidFill>
              <a:schemeClr val="bg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11278" name="Text Box 11277"/>
          <p:cNvSpPr txBox="1"/>
          <p:nvPr/>
        </p:nvSpPr>
        <p:spPr>
          <a:xfrm>
            <a:off x="5791200" y="2362200"/>
            <a:ext cx="933450" cy="106680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pPr>
              <a:spcBef>
                <a:spcPct val="50000"/>
              </a:spcBef>
            </a:pPr>
            <a:r>
              <a:rPr sz="4000">
                <a:solidFill>
                  <a:schemeClr val="bg1"/>
                </a:solidFill>
                <a:latin typeface="Tahoma" pitchFamily="34" charset="0"/>
              </a:rPr>
              <a:t>1/6</a:t>
            </a:r>
            <a:endParaRPr sz="4000">
              <a:solidFill>
                <a:schemeClr val="bg1"/>
              </a:solidFill>
              <a:latin typeface="Tahoma" pitchFamily="34" charset="0"/>
            </a:endParaRPr>
          </a:p>
          <a:p/>
        </p:txBody>
      </p:sp>
      <p:sp>
        <p:nvSpPr>
          <p:cNvPr id="11281" name="Text Box 11280"/>
          <p:cNvSpPr txBox="1"/>
          <p:nvPr/>
        </p:nvSpPr>
        <p:spPr>
          <a:xfrm>
            <a:off x="2819400" y="3657600"/>
            <a:ext cx="1452563" cy="127952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5400" b="1">
                <a:latin typeface="Tahoma" pitchFamily="34" charset="0"/>
              </a:rPr>
              <a:t>1/6</a:t>
            </a:r>
          </a:p>
          <a:p/>
        </p:txBody>
      </p:sp>
      <p:sp>
        <p:nvSpPr>
          <p:cNvPr id="11282" name="Text Box 11281"/>
          <p:cNvSpPr txBox="1"/>
          <p:nvPr/>
        </p:nvSpPr>
        <p:spPr>
          <a:xfrm>
            <a:off x="1981200" y="3657600"/>
            <a:ext cx="746125" cy="91440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5400" b="1">
                <a:latin typeface="Tahoma" pitchFamily="34" charset="0"/>
              </a:rPr>
              <a:t>&gt;</a:t>
            </a:r>
          </a:p>
        </p:txBody>
      </p:sp>
    </p:spTree>
  </p:cSld>
  <p:clrMapOvr>
    <a:masterClrMapping/>
  </p:clrMapOvr>
  <p:transition advTm="18976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2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2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2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2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2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2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12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12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12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12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12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12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12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12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7" grpId="0" animBg="1"/>
      <p:bldP spid="11273" grpId="0"/>
      <p:bldP spid="11278" grpId="0"/>
      <p:bldP spid="1128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7410" name="Title 17409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66800"/>
          </a:xfrm>
          <a:ln/>
        </p:spPr>
        <p:txBody>
          <a:bodyPr anchor="b" anchorCtr="0"/>
          <a:p>
            <a:r>
              <a:t>Which is greater 1/2 or 1/6?</a:t>
            </a:r>
          </a:p>
        </p:txBody>
      </p:sp>
      <p:sp>
        <p:nvSpPr>
          <p:cNvPr id="17411" name="Oval 17410"/>
          <p:cNvSpPr/>
          <p:nvPr/>
        </p:nvSpPr>
        <p:spPr>
          <a:xfrm>
            <a:off x="4876800" y="1981200"/>
            <a:ext cx="3886200" cy="3733800"/>
          </a:xfrm>
          <a:prstGeom prst="ellipse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p>
            <a:endParaRPr lang="en-GB" altLang="x-none" dirty="0">
              <a:latin typeface="Tahoma" pitchFamily="34" charset="0"/>
            </a:endParaRPr>
          </a:p>
        </p:txBody>
      </p:sp>
      <p:sp>
        <p:nvSpPr>
          <p:cNvPr id="17412" name="Straight Connector 17411"/>
          <p:cNvSpPr/>
          <p:nvPr/>
        </p:nvSpPr>
        <p:spPr>
          <a:xfrm>
            <a:off x="6858000" y="1981200"/>
            <a:ext cx="0" cy="1828800"/>
          </a:xfrm>
          <a:prstGeom prst="line">
            <a:avLst/>
          </a:prstGeom>
          <a:ln w="57150" cap="flat" cmpd="sng">
            <a:solidFill>
              <a:schemeClr val="bg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17413" name="Text Box 17412"/>
          <p:cNvSpPr txBox="1"/>
          <p:nvPr/>
        </p:nvSpPr>
        <p:spPr>
          <a:xfrm>
            <a:off x="381000" y="3502025"/>
            <a:ext cx="1452563" cy="91440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5400" b="1">
                <a:latin typeface="Tahoma" pitchFamily="34" charset="0"/>
              </a:rPr>
              <a:t>1/2</a:t>
            </a:r>
          </a:p>
        </p:txBody>
      </p:sp>
      <p:sp>
        <p:nvSpPr>
          <p:cNvPr id="17414" name="Straight Connector 17413"/>
          <p:cNvSpPr/>
          <p:nvPr/>
        </p:nvSpPr>
        <p:spPr>
          <a:xfrm flipV="1">
            <a:off x="6858000" y="3810000"/>
            <a:ext cx="0" cy="1905000"/>
          </a:xfrm>
          <a:prstGeom prst="line">
            <a:avLst/>
          </a:prstGeom>
          <a:ln w="57150" cap="flat" cmpd="sng">
            <a:solidFill>
              <a:schemeClr val="bg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17415" name="Text Box 17414"/>
          <p:cNvSpPr txBox="1"/>
          <p:nvPr/>
        </p:nvSpPr>
        <p:spPr>
          <a:xfrm>
            <a:off x="5715000" y="4648200"/>
            <a:ext cx="1136650" cy="7016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4000">
                <a:solidFill>
                  <a:schemeClr val="bg1"/>
                </a:solidFill>
                <a:latin typeface="Tahoma" pitchFamily="34" charset="0"/>
              </a:rPr>
              <a:t>1/6</a:t>
            </a:r>
            <a:endParaRPr sz="4000">
              <a:solidFill>
                <a:schemeClr val="bg1"/>
              </a:solidFill>
              <a:latin typeface="Tahoma" pitchFamily="34" charset="0"/>
            </a:endParaRPr>
          </a:p>
        </p:txBody>
      </p:sp>
      <p:sp>
        <p:nvSpPr>
          <p:cNvPr id="17416" name="Text Box 17415"/>
          <p:cNvSpPr txBox="1"/>
          <p:nvPr/>
        </p:nvSpPr>
        <p:spPr>
          <a:xfrm>
            <a:off x="7391400" y="3505200"/>
            <a:ext cx="1008063" cy="7016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sz="4000">
                <a:solidFill>
                  <a:schemeClr val="bg1"/>
                </a:solidFill>
                <a:latin typeface="Tahoma" pitchFamily="34" charset="0"/>
              </a:rPr>
              <a:t>1/2</a:t>
            </a:r>
            <a:endParaRPr sz="4000"/>
          </a:p>
        </p:txBody>
      </p:sp>
      <p:sp>
        <p:nvSpPr>
          <p:cNvPr id="17419" name="Straight Connector 17418"/>
          <p:cNvSpPr/>
          <p:nvPr/>
        </p:nvSpPr>
        <p:spPr>
          <a:xfrm flipV="1">
            <a:off x="5105400" y="3810000"/>
            <a:ext cx="1752600" cy="990600"/>
          </a:xfrm>
          <a:prstGeom prst="line">
            <a:avLst/>
          </a:prstGeom>
          <a:ln w="57150" cap="flat" cmpd="sng">
            <a:solidFill>
              <a:schemeClr val="bg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17420" name="Text Box 17419"/>
          <p:cNvSpPr txBox="1"/>
          <p:nvPr/>
        </p:nvSpPr>
        <p:spPr>
          <a:xfrm>
            <a:off x="4953000" y="3505200"/>
            <a:ext cx="1006475" cy="10668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4000">
                <a:solidFill>
                  <a:schemeClr val="bg1"/>
                </a:solidFill>
                <a:latin typeface="Tahoma" pitchFamily="34" charset="0"/>
              </a:rPr>
              <a:t>1/6</a:t>
            </a:r>
            <a:endParaRPr sz="4000">
              <a:solidFill>
                <a:schemeClr val="bg1"/>
              </a:solidFill>
              <a:latin typeface="Tahoma" pitchFamily="34" charset="0"/>
            </a:endParaRPr>
          </a:p>
          <a:p/>
        </p:txBody>
      </p:sp>
      <p:sp>
        <p:nvSpPr>
          <p:cNvPr id="17423" name="Straight Connector 17422"/>
          <p:cNvSpPr/>
          <p:nvPr/>
        </p:nvSpPr>
        <p:spPr>
          <a:xfrm rot="-1398476">
            <a:off x="5319713" y="2608263"/>
            <a:ext cx="1277937" cy="1487487"/>
          </a:xfrm>
          <a:prstGeom prst="line">
            <a:avLst/>
          </a:prstGeom>
          <a:ln w="57150" cap="flat" cmpd="sng">
            <a:solidFill>
              <a:schemeClr val="bg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17424" name="Text Box 17423"/>
          <p:cNvSpPr txBox="1"/>
          <p:nvPr/>
        </p:nvSpPr>
        <p:spPr>
          <a:xfrm>
            <a:off x="5715000" y="2336800"/>
            <a:ext cx="933450" cy="106680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pPr>
              <a:spcBef>
                <a:spcPct val="50000"/>
              </a:spcBef>
            </a:pPr>
            <a:r>
              <a:rPr sz="4000">
                <a:solidFill>
                  <a:schemeClr val="bg1"/>
                </a:solidFill>
                <a:latin typeface="Tahoma" pitchFamily="34" charset="0"/>
              </a:rPr>
              <a:t>1/6</a:t>
            </a:r>
            <a:endParaRPr sz="4000">
              <a:solidFill>
                <a:schemeClr val="bg1"/>
              </a:solidFill>
              <a:latin typeface="Tahoma" pitchFamily="34" charset="0"/>
            </a:endParaRPr>
          </a:p>
          <a:p/>
        </p:txBody>
      </p:sp>
      <p:sp>
        <p:nvSpPr>
          <p:cNvPr id="17427" name="Text Box 17426"/>
          <p:cNvSpPr txBox="1"/>
          <p:nvPr/>
        </p:nvSpPr>
        <p:spPr>
          <a:xfrm>
            <a:off x="2667000" y="3505200"/>
            <a:ext cx="1452563" cy="91440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5400" b="1">
                <a:latin typeface="Tahoma" pitchFamily="34" charset="0"/>
              </a:rPr>
              <a:t>1/6</a:t>
            </a:r>
            <a:endParaRPr sz="5400" b="1">
              <a:latin typeface="Tahoma" pitchFamily="34" charset="0"/>
            </a:endParaRPr>
          </a:p>
        </p:txBody>
      </p:sp>
      <p:sp>
        <p:nvSpPr>
          <p:cNvPr id="17428" name="Text Box 17427"/>
          <p:cNvSpPr txBox="1"/>
          <p:nvPr/>
        </p:nvSpPr>
        <p:spPr>
          <a:xfrm>
            <a:off x="1905000" y="3505200"/>
            <a:ext cx="746125" cy="91440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5400" b="1">
                <a:latin typeface="Tahoma" pitchFamily="34" charset="0"/>
              </a:rPr>
              <a:t>&gt;</a:t>
            </a:r>
            <a:endParaRPr sz="5400" b="1">
              <a:latin typeface="Tahoma" pitchFamily="34" charset="0"/>
            </a:endParaRPr>
          </a:p>
        </p:txBody>
      </p:sp>
    </p:spTree>
  </p:cSld>
  <p:clrMapOvr>
    <a:masterClrMapping/>
  </p:clrMapOvr>
  <p:transition advTm="19248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74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74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74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74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74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74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74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74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74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74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74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74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74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74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74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74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74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74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74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74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1" grpId="0" animBg="1"/>
      <p:bldP spid="17415" grpId="0"/>
      <p:bldP spid="17416" grpId="0"/>
      <p:bldP spid="17420" grpId="0"/>
      <p:bldP spid="17424" grpId="0"/>
      <p:bldP spid="17428" grpId="0"/>
    </p:bldLst>
  </p:timing>
</p:sld>
</file>

<file path=ppt/theme/theme1.xml><?xml version="1.0" encoding="utf-8"?>
<a:theme xmlns:a="http://schemas.openxmlformats.org/drawingml/2006/main" name="Whirlpool">
  <a:themeElements>
    <a:clrScheme name="">
      <a:dk1>
        <a:srgbClr val="CCECFF"/>
      </a:dk1>
      <a:lt1>
        <a:srgbClr val="0000CC"/>
      </a:lt1>
      <a:dk2>
        <a:srgbClr val="CCFFFF"/>
      </a:dk2>
      <a:lt2>
        <a:srgbClr val="000066"/>
      </a:lt2>
      <a:accent1>
        <a:srgbClr val="CC99FF"/>
      </a:accent1>
      <a:accent2>
        <a:srgbClr val="9999FF"/>
      </a:accent2>
      <a:accent3>
        <a:srgbClr val="AAAAE2"/>
      </a:accent3>
      <a:accent4>
        <a:srgbClr val="AFCBDC"/>
      </a:accent4>
      <a:accent5>
        <a:srgbClr val="E2CAFF"/>
      </a:accent5>
      <a:accent6>
        <a:srgbClr val="8989E5"/>
      </a:accent6>
      <a:hlink>
        <a:srgbClr val="99CCFF"/>
      </a:hlink>
      <a:folHlink>
        <a:srgbClr val="0066FF"/>
      </a:folHlink>
    </a:clrScheme>
    <a:fontScheme name="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raClrSchemeLst>
    <a:extraClrScheme>
      <a:clrScheme name="">
        <a:dk1>
          <a:srgbClr val="CCECFF"/>
        </a:dk1>
        <a:lt1>
          <a:srgbClr val="0000CC"/>
        </a:lt1>
        <a:dk2>
          <a:srgbClr val="CCFFFF"/>
        </a:dk2>
        <a:lt2>
          <a:srgbClr val="000066"/>
        </a:lt2>
        <a:accent1>
          <a:srgbClr val="CC99FF"/>
        </a:accent1>
        <a:accent2>
          <a:srgbClr val="9999FF"/>
        </a:accent2>
        <a:accent3>
          <a:srgbClr val="AAAAE2"/>
        </a:accent3>
        <a:accent4>
          <a:srgbClr val="AFCBDC"/>
        </a:accent4>
        <a:accent5>
          <a:srgbClr val="E2CAFF"/>
        </a:accent5>
        <a:accent6>
          <a:srgbClr val="8989E5"/>
        </a:accent6>
        <a:hlink>
          <a:srgbClr val="99CCFF"/>
        </a:hlink>
        <a:folHlink>
          <a:srgbClr val="0066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CCECFF"/>
        </a:dk1>
        <a:lt1>
          <a:srgbClr val="6699FF"/>
        </a:lt1>
        <a:dk2>
          <a:srgbClr val="CCFFFF"/>
        </a:dk2>
        <a:lt2>
          <a:srgbClr val="000066"/>
        </a:lt2>
        <a:accent1>
          <a:srgbClr val="CC99FF"/>
        </a:accent1>
        <a:accent2>
          <a:srgbClr val="9999FF"/>
        </a:accent2>
        <a:accent3>
          <a:srgbClr val="B9CAFF"/>
        </a:accent3>
        <a:accent4>
          <a:srgbClr val="AFCBDC"/>
        </a:accent4>
        <a:accent5>
          <a:srgbClr val="E2CAFF"/>
        </a:accent5>
        <a:accent6>
          <a:srgbClr val="8989E5"/>
        </a:accent6>
        <a:hlink>
          <a:srgbClr val="99CCFF"/>
        </a:hlink>
        <a:folHlink>
          <a:srgbClr val="0066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1E1E1"/>
        </a:accent5>
        <a:accent6>
          <a:srgbClr val="787878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Designs\Whirlpool.pot</Template>
  <TotalTime>0</TotalTime>
  <Words>699</Words>
  <Application>WPS Presentation</Application>
  <PresentationFormat>On-screen Show</PresentationFormat>
  <Paragraphs>170</Paragraphs>
  <Slides>13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11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13</vt:i4>
      </vt:variant>
    </vt:vector>
  </HeadingPairs>
  <TitlesOfParts>
    <vt:vector size="25" baseType="lpstr">
      <vt:lpstr>Arial</vt:lpstr>
      <vt:lpstr>SimSun</vt:lpstr>
      <vt:lpstr>Wingdings</vt:lpstr>
      <vt:lpstr>Times New Roman</vt:lpstr>
      <vt:lpstr>Tahoma</vt:lpstr>
      <vt:lpstr>URW Bookman</vt:lpstr>
      <vt:lpstr>Monotype Sorts</vt:lpstr>
      <vt:lpstr>微软雅黑</vt:lpstr>
      <vt:lpstr>Monospace</vt:lpstr>
      <vt:lpstr>Arial Unicode MS</vt:lpstr>
      <vt:lpstr>Calibri</vt:lpstr>
      <vt:lpstr>Whirlpool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Advantage Tutoring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Math Flash</dc:title>
  <dc:creator>Monica/Bob Yuskaitis</dc:creator>
  <cp:lastModifiedBy>mathssite.com</cp:lastModifiedBy>
  <cp:revision>15</cp:revision>
  <dcterms:created xsi:type="dcterms:W3CDTF">2019-04-13T12:53:29Z</dcterms:created>
  <dcterms:modified xsi:type="dcterms:W3CDTF">2019-04-13T12:53:29Z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1033-11.1.0.8372</vt:lpwstr>
  </property>
</Properties>
</file>